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8" r:id="rId2"/>
    <p:sldId id="270" r:id="rId3"/>
    <p:sldId id="257" r:id="rId4"/>
    <p:sldId id="269" r:id="rId5"/>
    <p:sldId id="265" r:id="rId6"/>
  </p:sldIdLst>
  <p:sldSz cx="12190413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682"/>
    <a:srgbClr val="3FB4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85" autoAdjust="0"/>
  </p:normalViewPr>
  <p:slideViewPr>
    <p:cSldViewPr>
      <p:cViewPr varScale="1">
        <p:scale>
          <a:sx n="160" d="100"/>
          <a:sy n="160" d="100"/>
        </p:scale>
        <p:origin x="112" y="1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99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23E30979-DCD1-4F4B-BABC-593266CD21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0459D90-2B55-45A3-9B19-B2AD7DC571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7F688-8779-4337-BC81-0C3B5B6F67A8}" type="datetimeFigureOut">
              <a:rPr lang="cs-CZ" smtClean="0"/>
              <a:t>13.02.2024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C9DF0B2-15B7-4CED-A1E1-3DFC8F1504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F9EA96D-A8EF-4790-BC0B-761ED3B76B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632E1-3FC4-4766-A2DA-3E6401A1F193}" type="slidenum">
              <a:rPr lang="cs-CZ" smtClean="0"/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4379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F8645-FEC8-49A6-A93E-359B3881B07C}" type="datetimeFigureOut">
              <a:rPr lang="cs-CZ" smtClean="0"/>
              <a:t>13.02.2024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50D94-2C1A-4F9D-9A27-14A3A0338572}" type="slidenum">
              <a:rPr lang="cs-CZ" smtClean="0"/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871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50D94-2C1A-4F9D-9A27-14A3A033857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2088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UMBEL hea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E7C3119C-5248-413B-9A9B-51F8BFD445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4" y="692696"/>
            <a:ext cx="2277253" cy="576064"/>
          </a:xfrm>
          <a:prstGeom prst="rect">
            <a:avLst/>
          </a:prstGeom>
        </p:spPr>
      </p:pic>
      <p:sp>
        <p:nvSpPr>
          <p:cNvPr id="17" name="Nadpis 16">
            <a:extLst>
              <a:ext uri="{FF2B5EF4-FFF2-40B4-BE49-F238E27FC236}">
                <a16:creationId xmlns:a16="http://schemas.microsoft.com/office/drawing/2014/main" id="{CB59BD7E-67D7-4977-B05A-931201B8C1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0950" y="3471589"/>
            <a:ext cx="4968552" cy="1325563"/>
          </a:xfrm>
          <a:prstGeom prst="rect">
            <a:avLst/>
          </a:prstGeom>
        </p:spPr>
        <p:txBody>
          <a:bodyPr anchor="b"/>
          <a:lstStyle>
            <a:lvl1pPr algn="ctr">
              <a:defRPr sz="4600" b="1" kern="1200" spc="0" baseline="0">
                <a:solidFill>
                  <a:srgbClr val="0D4682"/>
                </a:solidFill>
                <a:latin typeface="+mj-lt"/>
              </a:defRPr>
            </a:lvl1pPr>
          </a:lstStyle>
          <a:p>
            <a:r>
              <a:rPr lang="en-US" dirty="0"/>
              <a:t>Heading 1</a:t>
            </a:r>
            <a:br>
              <a:rPr lang="en-US" dirty="0"/>
            </a:br>
            <a:r>
              <a:rPr lang="en-US" dirty="0"/>
              <a:t>Heading 2</a:t>
            </a:r>
          </a:p>
        </p:txBody>
      </p:sp>
      <p:sp>
        <p:nvSpPr>
          <p:cNvPr id="20" name="Zástupný text 19">
            <a:extLst>
              <a:ext uri="{FF2B5EF4-FFF2-40B4-BE49-F238E27FC236}">
                <a16:creationId xmlns:a16="http://schemas.microsoft.com/office/drawing/2014/main" id="{FE8C6818-EDB8-41C0-B9DC-73BDC692DD8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62388" y="4797152"/>
            <a:ext cx="4825106" cy="4328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spc="-50" baseline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088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ictur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>
            <a:extLst>
              <a:ext uri="{FF2B5EF4-FFF2-40B4-BE49-F238E27FC236}">
                <a16:creationId xmlns:a16="http://schemas.microsoft.com/office/drawing/2014/main" id="{AB16C9AF-DA67-463F-AF02-8F61FEEB39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2" cy="6531983"/>
          </a:xfrm>
          <a:prstGeom prst="rect">
            <a:avLst/>
          </a:prstGeom>
        </p:spPr>
      </p:pic>
      <p:sp>
        <p:nvSpPr>
          <p:cNvPr id="7" name="Zástupný text 2">
            <a:extLst>
              <a:ext uri="{FF2B5EF4-FFF2-40B4-BE49-F238E27FC236}">
                <a16:creationId xmlns:a16="http://schemas.microsoft.com/office/drawing/2014/main" id="{75098152-EC2F-4F17-BAE8-9E2EFF1562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Zástupný text 2">
            <a:extLst>
              <a:ext uri="{FF2B5EF4-FFF2-40B4-BE49-F238E27FC236}">
                <a16:creationId xmlns:a16="http://schemas.microsoft.com/office/drawing/2014/main" id="{9CAA2004-CAE2-40C1-930C-787F3178F5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id="{0C94098C-044B-43B8-8A98-1919BDEC76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CFE980B6-5CBB-4D00-B971-6011DD6EDAF9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045E8FCB-398F-44A4-8DC4-DBFD290E0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5" name="Zástupný symbol pro zápatí 9">
            <a:extLst>
              <a:ext uri="{FF2B5EF4-FFF2-40B4-BE49-F238E27FC236}">
                <a16:creationId xmlns:a16="http://schemas.microsoft.com/office/drawing/2014/main" id="{92424A89-AA6F-4C84-825D-481D0E545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64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icture 3 - without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2">
            <a:extLst>
              <a:ext uri="{FF2B5EF4-FFF2-40B4-BE49-F238E27FC236}">
                <a16:creationId xmlns:a16="http://schemas.microsoft.com/office/drawing/2014/main" id="{75098152-EC2F-4F17-BAE8-9E2EFF1562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Zástupný text 2">
            <a:extLst>
              <a:ext uri="{FF2B5EF4-FFF2-40B4-BE49-F238E27FC236}">
                <a16:creationId xmlns:a16="http://schemas.microsoft.com/office/drawing/2014/main" id="{9CAA2004-CAE2-40C1-930C-787F3178F5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id="{E125802E-E931-4ECE-88E6-1138E1D6B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754C2DD9-19D6-47CB-AA6E-443504FDFEB7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229C9678-E805-4B15-A6E0-CDA9E905EC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4" name="Zástupný symbol pro zápatí 9">
            <a:extLst>
              <a:ext uri="{FF2B5EF4-FFF2-40B4-BE49-F238E27FC236}">
                <a16:creationId xmlns:a16="http://schemas.microsoft.com/office/drawing/2014/main" id="{8A8DB0CB-40D7-4346-89D3-84E17047C2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55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Editab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797643AB-142C-4E64-BA8E-7ABAAB2E53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1481" y="2211011"/>
            <a:ext cx="2045348" cy="507111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66A07208-46EB-412D-A09E-66F400513A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116974" y="2211011"/>
            <a:ext cx="3110281" cy="507111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F50F77AA-82EE-4095-A295-8933F05A8F8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2749" y="2202559"/>
            <a:ext cx="2620074" cy="524015"/>
          </a:xfrm>
          <a:prstGeom prst="rect">
            <a:avLst/>
          </a:prstGeom>
        </p:spPr>
      </p:pic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2642447F-D87C-4407-BBF3-17E603C54090}"/>
              </a:ext>
            </a:extLst>
          </p:cNvPr>
          <p:cNvCxnSpPr/>
          <p:nvPr userDrawn="1"/>
        </p:nvCxnSpPr>
        <p:spPr>
          <a:xfrm>
            <a:off x="382544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4B74D4B2-8315-410A-A790-6BE7DC084D9C}"/>
              </a:ext>
            </a:extLst>
          </p:cNvPr>
          <p:cNvCxnSpPr/>
          <p:nvPr userDrawn="1"/>
        </p:nvCxnSpPr>
        <p:spPr>
          <a:xfrm>
            <a:off x="767938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5E887CD-A360-4545-8783-C40FF09B21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74054" y="3387143"/>
            <a:ext cx="2772873" cy="23461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err="1"/>
              <a:t>Contact</a:t>
            </a:r>
            <a:r>
              <a:rPr lang="cs-CZ" dirty="0"/>
              <a:t> </a:t>
            </a:r>
            <a:r>
              <a:rPr lang="cs-CZ" dirty="0" err="1"/>
              <a:t>address</a:t>
            </a:r>
            <a:r>
              <a:rPr lang="cs-CZ" dirty="0"/>
              <a:t> 1</a:t>
            </a:r>
          </a:p>
        </p:txBody>
      </p:sp>
      <p:sp>
        <p:nvSpPr>
          <p:cNvPr id="16" name="Zástupný text 3">
            <a:extLst>
              <a:ext uri="{FF2B5EF4-FFF2-40B4-BE49-F238E27FC236}">
                <a16:creationId xmlns:a16="http://schemas.microsoft.com/office/drawing/2014/main" id="{0912F581-B32A-46D2-8572-745C11C12C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22058" y="3387142"/>
            <a:ext cx="3278806" cy="23461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err="1"/>
              <a:t>Contact</a:t>
            </a:r>
            <a:r>
              <a:rPr lang="cs-CZ" dirty="0"/>
              <a:t> </a:t>
            </a:r>
            <a:r>
              <a:rPr lang="cs-CZ" dirty="0" err="1"/>
              <a:t>address</a:t>
            </a:r>
            <a:r>
              <a:rPr lang="cs-CZ" dirty="0"/>
              <a:t> 2</a:t>
            </a:r>
          </a:p>
        </p:txBody>
      </p:sp>
      <p:sp>
        <p:nvSpPr>
          <p:cNvPr id="17" name="Zástupný text 3">
            <a:extLst>
              <a:ext uri="{FF2B5EF4-FFF2-40B4-BE49-F238E27FC236}">
                <a16:creationId xmlns:a16="http://schemas.microsoft.com/office/drawing/2014/main" id="{6970CEF2-9EE8-4047-8FB7-92C5F61550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15367" y="3387141"/>
            <a:ext cx="3278806" cy="23461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err="1"/>
              <a:t>Contact</a:t>
            </a:r>
            <a:r>
              <a:rPr lang="cs-CZ" dirty="0"/>
              <a:t> </a:t>
            </a:r>
            <a:r>
              <a:rPr lang="cs-CZ" dirty="0" err="1"/>
              <a:t>address</a:t>
            </a:r>
            <a:r>
              <a:rPr lang="cs-CZ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22631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Fixe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797643AB-142C-4E64-BA8E-7ABAAB2E53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1481" y="2211011"/>
            <a:ext cx="2045348" cy="507111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66A07208-46EB-412D-A09E-66F400513A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116974" y="2211011"/>
            <a:ext cx="3110281" cy="507111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F50F77AA-82EE-4095-A295-8933F05A8F8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2749" y="2202559"/>
            <a:ext cx="2620074" cy="524015"/>
          </a:xfrm>
          <a:prstGeom prst="rect">
            <a:avLst/>
          </a:prstGeom>
        </p:spPr>
      </p:pic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2642447F-D87C-4407-BBF3-17E603C54090}"/>
              </a:ext>
            </a:extLst>
          </p:cNvPr>
          <p:cNvCxnSpPr/>
          <p:nvPr userDrawn="1"/>
        </p:nvCxnSpPr>
        <p:spPr>
          <a:xfrm>
            <a:off x="382544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4B74D4B2-8315-410A-A790-6BE7DC084D9C}"/>
              </a:ext>
            </a:extLst>
          </p:cNvPr>
          <p:cNvCxnSpPr/>
          <p:nvPr userDrawn="1"/>
        </p:nvCxnSpPr>
        <p:spPr>
          <a:xfrm>
            <a:off x="767938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>
            <a:extLst>
              <a:ext uri="{FF2B5EF4-FFF2-40B4-BE49-F238E27FC236}">
                <a16:creationId xmlns:a16="http://schemas.microsoft.com/office/drawing/2014/main" id="{A2A5D258-36C5-46A8-958E-A4570BB56A12}"/>
              </a:ext>
            </a:extLst>
          </p:cNvPr>
          <p:cNvSpPr txBox="1"/>
          <p:nvPr userDrawn="1"/>
        </p:nvSpPr>
        <p:spPr>
          <a:xfrm>
            <a:off x="874054" y="3356992"/>
            <a:ext cx="2887521" cy="119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Humbel Zahnräder AG</a:t>
            </a:r>
            <a:b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de-DE" sz="1500" baseline="0" dirty="0" err="1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Oberfeldstrasse</a:t>
            </a: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9</a:t>
            </a:r>
            <a:b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9214 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Kradolf </a:t>
            </a:r>
          </a:p>
          <a:p>
            <a:pPr>
              <a:lnSpc>
                <a:spcPts val="2200"/>
              </a:lnSpc>
            </a:pPr>
            <a:r>
              <a:rPr lang="de-DE" sz="1500" baseline="0" dirty="0" err="1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Switzerland</a:t>
            </a:r>
            <a:endParaRPr lang="de-DE" sz="1500" baseline="0" dirty="0">
              <a:solidFill>
                <a:schemeClr val="bg1"/>
              </a:solidFill>
              <a:latin typeface="Objektiv Mk2" pitchFamily="34" charset="-18"/>
              <a:cs typeface="Objektiv Mk2" pitchFamily="34" charset="-18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7898BFE-FFDF-4C0C-AF9D-0050A7BD847B}"/>
              </a:ext>
            </a:extLst>
          </p:cNvPr>
          <p:cNvSpPr txBox="1"/>
          <p:nvPr userDrawn="1"/>
        </p:nvSpPr>
        <p:spPr>
          <a:xfrm>
            <a:off x="4222058" y="3356992"/>
            <a:ext cx="3176273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Novogear spol. s r.o.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17. listopadu 2245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738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02 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Frýdek-Místek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Czech Republic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6DBD05B1-E46E-4E01-ABAC-5DC418A495F8}"/>
              </a:ext>
            </a:extLst>
          </p:cNvPr>
          <p:cNvSpPr txBox="1"/>
          <p:nvPr userDrawn="1"/>
        </p:nvSpPr>
        <p:spPr>
          <a:xfrm>
            <a:off x="8001906" y="3356992"/>
            <a:ext cx="3493900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HPT Humbel </a:t>
            </a:r>
            <a:endParaRPr lang="cs-CZ" sz="1500" baseline="0" dirty="0">
              <a:solidFill>
                <a:schemeClr val="bg1"/>
              </a:solidFill>
              <a:latin typeface="Objektiv Mk2" pitchFamily="34" charset="-18"/>
              <a:cs typeface="Objektiv Mk2" pitchFamily="34" charset="-18"/>
            </a:endParaRPr>
          </a:p>
          <a:p>
            <a:pPr>
              <a:lnSpc>
                <a:spcPts val="2200"/>
              </a:lnSpc>
            </a:pP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Produktionstechnik SRL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Str. Augustin Bena 108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515800 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Sebeș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Romania</a:t>
            </a:r>
          </a:p>
        </p:txBody>
      </p:sp>
    </p:spTree>
    <p:extLst>
      <p:ext uri="{BB962C8B-B14F-4D97-AF65-F5344CB8AC3E}">
        <p14:creationId xmlns:p14="http://schemas.microsoft.com/office/powerpoint/2010/main" val="192085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OGEAR hea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74A39A9F-B65B-4B9B-977D-339C4D78ED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4" y="752300"/>
            <a:ext cx="2277253" cy="456856"/>
          </a:xfrm>
          <a:prstGeom prst="rect">
            <a:avLst/>
          </a:prstGeom>
        </p:spPr>
      </p:pic>
      <p:sp>
        <p:nvSpPr>
          <p:cNvPr id="7" name="Nadpis 16">
            <a:extLst>
              <a:ext uri="{FF2B5EF4-FFF2-40B4-BE49-F238E27FC236}">
                <a16:creationId xmlns:a16="http://schemas.microsoft.com/office/drawing/2014/main" id="{E589BE69-6FEA-4DC3-932D-739C660569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0950" y="3471589"/>
            <a:ext cx="4968552" cy="1325563"/>
          </a:xfrm>
          <a:prstGeom prst="rect">
            <a:avLst/>
          </a:prstGeom>
        </p:spPr>
        <p:txBody>
          <a:bodyPr anchor="b"/>
          <a:lstStyle>
            <a:lvl1pPr algn="ctr">
              <a:defRPr sz="4600" b="1" kern="1200" spc="0" baseline="0">
                <a:solidFill>
                  <a:srgbClr val="0D4682"/>
                </a:solidFill>
                <a:latin typeface="+mj-lt"/>
              </a:defRPr>
            </a:lvl1pPr>
          </a:lstStyle>
          <a:p>
            <a:r>
              <a:rPr lang="en-US" dirty="0"/>
              <a:t>Heading 1</a:t>
            </a:r>
            <a:br>
              <a:rPr lang="en-US" dirty="0"/>
            </a:br>
            <a:r>
              <a:rPr lang="en-US" dirty="0"/>
              <a:t>Heading 2</a:t>
            </a:r>
          </a:p>
        </p:txBody>
      </p:sp>
      <p:sp>
        <p:nvSpPr>
          <p:cNvPr id="8" name="Zástupný text 19">
            <a:extLst>
              <a:ext uri="{FF2B5EF4-FFF2-40B4-BE49-F238E27FC236}">
                <a16:creationId xmlns:a16="http://schemas.microsoft.com/office/drawing/2014/main" id="{712C4309-9032-4323-9652-C21ACAC8A4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62388" y="4797152"/>
            <a:ext cx="4825106" cy="4328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spc="-50" baseline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255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PT HUMBEL hea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3FA6EB1F-6B84-4B31-9D00-4367885A18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4" y="791695"/>
            <a:ext cx="2277253" cy="378065"/>
          </a:xfrm>
          <a:prstGeom prst="rect">
            <a:avLst/>
          </a:prstGeom>
        </p:spPr>
      </p:pic>
      <p:sp>
        <p:nvSpPr>
          <p:cNvPr id="6" name="Nadpis 16">
            <a:extLst>
              <a:ext uri="{FF2B5EF4-FFF2-40B4-BE49-F238E27FC236}">
                <a16:creationId xmlns:a16="http://schemas.microsoft.com/office/drawing/2014/main" id="{C0265670-862F-45EC-9FDB-749825B44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0950" y="3471589"/>
            <a:ext cx="4968552" cy="1325563"/>
          </a:xfrm>
          <a:prstGeom prst="rect">
            <a:avLst/>
          </a:prstGeom>
        </p:spPr>
        <p:txBody>
          <a:bodyPr anchor="b"/>
          <a:lstStyle>
            <a:lvl1pPr algn="ctr">
              <a:defRPr sz="4600" b="1" kern="1200" spc="0" baseline="0">
                <a:solidFill>
                  <a:srgbClr val="0D4682"/>
                </a:solidFill>
                <a:latin typeface="+mj-lt"/>
              </a:defRPr>
            </a:lvl1pPr>
          </a:lstStyle>
          <a:p>
            <a:r>
              <a:rPr lang="en-US" dirty="0"/>
              <a:t>Heading 1</a:t>
            </a:r>
            <a:br>
              <a:rPr lang="en-US" dirty="0"/>
            </a:br>
            <a:r>
              <a:rPr lang="en-US" dirty="0"/>
              <a:t>Heading 2</a:t>
            </a:r>
          </a:p>
        </p:txBody>
      </p:sp>
      <p:sp>
        <p:nvSpPr>
          <p:cNvPr id="10" name="Zástupný text 19">
            <a:extLst>
              <a:ext uri="{FF2B5EF4-FFF2-40B4-BE49-F238E27FC236}">
                <a16:creationId xmlns:a16="http://schemas.microsoft.com/office/drawing/2014/main" id="{D4E580A2-EB65-440A-A783-9104D04204F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62388" y="4797152"/>
            <a:ext cx="4825106" cy="4328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spc="-50" baseline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366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7B04575-DE38-4D63-BFF8-DB8E0EA94D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1225" y="725488"/>
            <a:ext cx="10515600" cy="7592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Table of contents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ABBFA2B8-5780-4C34-81BD-A5C47C531A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0630" y="2055812"/>
            <a:ext cx="4680520" cy="4121149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 sz="2200"/>
            </a:lvl1pPr>
          </a:lstStyle>
          <a:p>
            <a:pPr lvl="0"/>
            <a:r>
              <a:rPr lang="en-US" dirty="0"/>
              <a:t>Content indent row 1</a:t>
            </a:r>
          </a:p>
          <a:p>
            <a:pPr lvl="0"/>
            <a:r>
              <a:rPr lang="en-US" dirty="0"/>
              <a:t>Content indent row 2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3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4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5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6</a:t>
            </a:r>
          </a:p>
        </p:txBody>
      </p:sp>
      <p:sp>
        <p:nvSpPr>
          <p:cNvPr id="13" name="Zástupný text 11">
            <a:extLst>
              <a:ext uri="{FF2B5EF4-FFF2-40B4-BE49-F238E27FC236}">
                <a16:creationId xmlns:a16="http://schemas.microsoft.com/office/drawing/2014/main" id="{E5CEBCC3-C4B5-4861-A124-E8A91FDFE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58811" y="2055811"/>
            <a:ext cx="864096" cy="4121150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None/>
              <a:tabLst>
                <a:tab pos="5040000" algn="r"/>
              </a:tabLst>
              <a:defRPr sz="220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3</a:t>
            </a:r>
          </a:p>
          <a:p>
            <a:pPr lvl="0"/>
            <a:r>
              <a:rPr lang="en-US" dirty="0"/>
              <a:t>12</a:t>
            </a:r>
          </a:p>
          <a:p>
            <a:pPr lvl="0"/>
            <a:r>
              <a:rPr lang="en-US" dirty="0"/>
              <a:t>14</a:t>
            </a:r>
          </a:p>
          <a:p>
            <a:pPr lvl="0"/>
            <a:r>
              <a:rPr lang="en-US" dirty="0"/>
              <a:t>19</a:t>
            </a:r>
          </a:p>
          <a:p>
            <a:pPr lvl="0"/>
            <a:r>
              <a:rPr lang="en-US" dirty="0"/>
              <a:t>24</a:t>
            </a:r>
          </a:p>
          <a:p>
            <a:pPr lvl="0"/>
            <a:r>
              <a:rPr lang="en-US" dirty="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67799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9C3A250-3E4A-41C4-8A27-72C0A158A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293F6D22-50C4-4E43-8AB6-68A3A59F45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1" name="Zástupný text 10">
            <a:extLst>
              <a:ext uri="{FF2B5EF4-FFF2-40B4-BE49-F238E27FC236}">
                <a16:creationId xmlns:a16="http://schemas.microsoft.com/office/drawing/2014/main" id="{A4C021A2-D65C-4918-BE81-F0C7EDD6890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204864"/>
            <a:ext cx="10298113" cy="40324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800"/>
            </a:lvl1pPr>
          </a:lstStyle>
          <a:p>
            <a:pPr lvl="0"/>
            <a:r>
              <a:rPr lang="de-DE" dirty="0"/>
              <a:t>Text</a:t>
            </a:r>
            <a:endParaRPr lang="cs-CZ" dirty="0"/>
          </a:p>
        </p:txBody>
      </p:sp>
      <p:sp>
        <p:nvSpPr>
          <p:cNvPr id="14" name="Zástupný symbol pro datum 3">
            <a:extLst>
              <a:ext uri="{FF2B5EF4-FFF2-40B4-BE49-F238E27FC236}">
                <a16:creationId xmlns:a16="http://schemas.microsoft.com/office/drawing/2014/main" id="{2110CDB9-4956-44D2-9C25-E8E0A81680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D54CC04-8BB3-44DE-964C-065A99B54F7A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15" name="Zástupný symbol pro číslo snímku 5">
            <a:extLst>
              <a:ext uri="{FF2B5EF4-FFF2-40B4-BE49-F238E27FC236}">
                <a16:creationId xmlns:a16="http://schemas.microsoft.com/office/drawing/2014/main" id="{99923A92-6A79-4B0F-BFC1-CA570A078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6" name="Zástupný symbol pro zápatí 9">
            <a:extLst>
              <a:ext uri="{FF2B5EF4-FFF2-40B4-BE49-F238E27FC236}">
                <a16:creationId xmlns:a16="http://schemas.microsoft.com/office/drawing/2014/main" id="{5C39F407-DEEE-419B-9974-047B28E88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12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54967BBB-2272-4D3A-9F37-C284F88DF48F}"/>
              </a:ext>
            </a:extLst>
          </p:cNvPr>
          <p:cNvCxnSpPr>
            <a:cxnSpLocks/>
          </p:cNvCxnSpPr>
          <p:nvPr userDrawn="1"/>
        </p:nvCxnSpPr>
        <p:spPr>
          <a:xfrm>
            <a:off x="5735166" y="1924347"/>
            <a:ext cx="0" cy="4240957"/>
          </a:xfrm>
          <a:prstGeom prst="line">
            <a:avLst/>
          </a:prstGeom>
          <a:ln>
            <a:solidFill>
              <a:schemeClr val="accent1">
                <a:shade val="95000"/>
                <a:satMod val="10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877E973-BCD1-442F-A30E-B8FD9D3689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875280"/>
            <a:ext cx="4680519" cy="63076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Caption row 1</a:t>
            </a:r>
          </a:p>
          <a:p>
            <a:pPr lvl="0"/>
            <a:r>
              <a:rPr lang="en-US" dirty="0"/>
              <a:t>Caption row 2</a:t>
            </a:r>
          </a:p>
        </p:txBody>
      </p:sp>
      <p:sp>
        <p:nvSpPr>
          <p:cNvPr id="16" name="Zástupný text 2">
            <a:extLst>
              <a:ext uri="{FF2B5EF4-FFF2-40B4-BE49-F238E27FC236}">
                <a16:creationId xmlns:a16="http://schemas.microsoft.com/office/drawing/2014/main" id="{43091BE4-A523-4AFD-92F5-AE6E26A239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227" y="1875279"/>
            <a:ext cx="4680519" cy="63076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Caption row 1</a:t>
            </a:r>
          </a:p>
          <a:p>
            <a:pPr lvl="0"/>
            <a:r>
              <a:rPr lang="en-US" dirty="0"/>
              <a:t>Caption row 2</a:t>
            </a:r>
          </a:p>
        </p:txBody>
      </p:sp>
      <p:sp>
        <p:nvSpPr>
          <p:cNvPr id="18" name="Zástupný text 17">
            <a:extLst>
              <a:ext uri="{FF2B5EF4-FFF2-40B4-BE49-F238E27FC236}">
                <a16:creationId xmlns:a16="http://schemas.microsoft.com/office/drawing/2014/main" id="{B12F6826-C0E2-4E84-9F16-6816E0524C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688943"/>
            <a:ext cx="4679950" cy="3640136"/>
          </a:xfrm>
          <a:prstGeom prst="rect">
            <a:avLst/>
          </a:prstGeom>
        </p:spPr>
        <p:txBody>
          <a:bodyPr/>
          <a:lstStyle>
            <a:lvl1pPr marL="269875" indent="-269875">
              <a:spcBef>
                <a:spcPts val="400"/>
              </a:spcBef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 dirty="0"/>
              <a:t>Indent row 1</a:t>
            </a:r>
          </a:p>
          <a:p>
            <a:pPr lvl="0"/>
            <a:r>
              <a:rPr lang="en-US" dirty="0"/>
              <a:t>Indent row 2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3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4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5</a:t>
            </a:r>
            <a:endParaRPr lang="cs-CZ" dirty="0"/>
          </a:p>
        </p:txBody>
      </p:sp>
      <p:sp>
        <p:nvSpPr>
          <p:cNvPr id="19" name="Zástupný text 17">
            <a:extLst>
              <a:ext uri="{FF2B5EF4-FFF2-40B4-BE49-F238E27FC236}">
                <a16:creationId xmlns:a16="http://schemas.microsoft.com/office/drawing/2014/main" id="{68304E68-B61C-43D8-8408-7FC02E6577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76796" y="2688943"/>
            <a:ext cx="4679950" cy="3640136"/>
          </a:xfrm>
          <a:prstGeom prst="rect">
            <a:avLst/>
          </a:prstGeom>
        </p:spPr>
        <p:txBody>
          <a:bodyPr/>
          <a:lstStyle>
            <a:lvl1pPr marL="269875" indent="-269875">
              <a:spcBef>
                <a:spcPts val="400"/>
              </a:spcBef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 dirty="0"/>
              <a:t>Indent row 1</a:t>
            </a:r>
          </a:p>
          <a:p>
            <a:pPr lvl="0"/>
            <a:r>
              <a:rPr lang="en-US" dirty="0"/>
              <a:t>Indent row 2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3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4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5</a:t>
            </a:r>
            <a:endParaRPr lang="cs-CZ" dirty="0"/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id="{CCDC9FA0-4E5A-470D-BB07-250949242C3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A6FE62E2-C196-4A4C-9EBC-3D0EE9CD00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Zástupný symbol pro datum 3">
            <a:extLst>
              <a:ext uri="{FF2B5EF4-FFF2-40B4-BE49-F238E27FC236}">
                <a16:creationId xmlns:a16="http://schemas.microsoft.com/office/drawing/2014/main" id="{DC0A244C-47B2-4ABB-B0E0-C2F555A99A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5BA8BD1A-B40E-4DC1-859C-05AA04DB635B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24" name="Zástupný symbol pro číslo snímku 5">
            <a:extLst>
              <a:ext uri="{FF2B5EF4-FFF2-40B4-BE49-F238E27FC236}">
                <a16:creationId xmlns:a16="http://schemas.microsoft.com/office/drawing/2014/main" id="{AD0581F1-D813-4B04-956E-D68F18ACE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25" name="Zástupný symbol pro zápatí 9">
            <a:extLst>
              <a:ext uri="{FF2B5EF4-FFF2-40B4-BE49-F238E27FC236}">
                <a16:creationId xmlns:a16="http://schemas.microsoft.com/office/drawing/2014/main" id="{54F7CBF5-8A4F-43DE-86F3-F8ED0A763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7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text 10">
            <a:extLst>
              <a:ext uri="{FF2B5EF4-FFF2-40B4-BE49-F238E27FC236}">
                <a16:creationId xmlns:a16="http://schemas.microsoft.com/office/drawing/2014/main" id="{5C7C3499-7984-4F09-9A22-F9DFB3BBA7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945150"/>
            <a:ext cx="10298113" cy="10081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spcBef>
                <a:spcPts val="1000"/>
              </a:spcBef>
              <a:buNone/>
              <a:defRPr sz="1800"/>
            </a:lvl1pPr>
          </a:lstStyle>
          <a:p>
            <a:pPr lvl="0"/>
            <a:r>
              <a:rPr lang="de-DE" dirty="0"/>
              <a:t>Text</a:t>
            </a:r>
            <a:endParaRPr lang="en-US" dirty="0"/>
          </a:p>
        </p:txBody>
      </p:sp>
      <p:sp>
        <p:nvSpPr>
          <p:cNvPr id="14" name="Zástupný text 17">
            <a:extLst>
              <a:ext uri="{FF2B5EF4-FFF2-40B4-BE49-F238E27FC236}">
                <a16:creationId xmlns:a16="http://schemas.microsoft.com/office/drawing/2014/main" id="{042B1BB9-D34C-495A-B05A-4C03210474E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3158590"/>
            <a:ext cx="4679950" cy="1615915"/>
          </a:xfrm>
          <a:prstGeom prst="rect">
            <a:avLst/>
          </a:prstGeom>
        </p:spPr>
        <p:txBody>
          <a:bodyPr/>
          <a:lstStyle>
            <a:lvl1pPr marL="269875" indent="-269875">
              <a:spcBef>
                <a:spcPts val="400"/>
              </a:spcBef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 dirty="0"/>
              <a:t>Indent row 1</a:t>
            </a:r>
          </a:p>
          <a:p>
            <a:pPr lvl="0"/>
            <a:r>
              <a:rPr lang="en-US" dirty="0"/>
              <a:t>Indent row 2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3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4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5</a:t>
            </a:r>
            <a:endParaRPr lang="cs-CZ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F301DF-39D1-4B6E-9E74-6601BD718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AC3147D5-134D-4B2A-96E3-7A8F53CA35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2" name="Zástupný symbol pro datum 3">
            <a:extLst>
              <a:ext uri="{FF2B5EF4-FFF2-40B4-BE49-F238E27FC236}">
                <a16:creationId xmlns:a16="http://schemas.microsoft.com/office/drawing/2014/main" id="{5DB220AC-01AB-49B6-A86D-D6AC1727D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DC069236-C286-4C9B-B7C0-BD919A06650F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17" name="Zástupný symbol pro číslo snímku 5">
            <a:extLst>
              <a:ext uri="{FF2B5EF4-FFF2-40B4-BE49-F238E27FC236}">
                <a16:creationId xmlns:a16="http://schemas.microsoft.com/office/drawing/2014/main" id="{7B39C523-038B-4D1A-B07E-4DE5E8308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8" name="Zástupný symbol pro zápatí 9">
            <a:extLst>
              <a:ext uri="{FF2B5EF4-FFF2-40B4-BE49-F238E27FC236}">
                <a16:creationId xmlns:a16="http://schemas.microsoft.com/office/drawing/2014/main" id="{86D2D1CE-7E09-413D-87DD-3AE95B296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59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C4E3A37-785D-463B-ADE6-C771EC7E3B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2" y="0"/>
            <a:ext cx="12190413" cy="685800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Heading</a:t>
            </a:r>
            <a:r>
              <a:rPr lang="de-DE" dirty="0"/>
              <a:t> </a:t>
            </a:r>
            <a:r>
              <a:rPr lang="de-DE" dirty="0" err="1"/>
              <a:t>row</a:t>
            </a:r>
            <a:r>
              <a:rPr lang="de-DE" dirty="0"/>
              <a:t> 1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Heading</a:t>
            </a:r>
            <a:r>
              <a:rPr lang="de-DE" dirty="0"/>
              <a:t> </a:t>
            </a:r>
            <a:r>
              <a:rPr lang="de-DE" dirty="0" err="1"/>
              <a:t>row</a:t>
            </a:r>
            <a:r>
              <a:rPr lang="de-DE" dirty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420166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ictur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>
            <a:extLst>
              <a:ext uri="{FF2B5EF4-FFF2-40B4-BE49-F238E27FC236}">
                <a16:creationId xmlns:a16="http://schemas.microsoft.com/office/drawing/2014/main" id="{D866D662-35BD-41D8-AE63-0D61616BD5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" y="-1"/>
            <a:ext cx="12186602" cy="6530107"/>
          </a:xfrm>
          <a:prstGeom prst="rect">
            <a:avLst/>
          </a:prstGeom>
        </p:spPr>
      </p:pic>
      <p:sp>
        <p:nvSpPr>
          <p:cNvPr id="16" name="Zástupný text 2">
            <a:extLst>
              <a:ext uri="{FF2B5EF4-FFF2-40B4-BE49-F238E27FC236}">
                <a16:creationId xmlns:a16="http://schemas.microsoft.com/office/drawing/2014/main" id="{7D71CD65-E5C9-43AD-8D72-F661590E23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id="{AF73530B-77BD-4C1E-90DA-C7F557B879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8" name="Zástupný symbol pro datum 3">
            <a:extLst>
              <a:ext uri="{FF2B5EF4-FFF2-40B4-BE49-F238E27FC236}">
                <a16:creationId xmlns:a16="http://schemas.microsoft.com/office/drawing/2014/main" id="{C2925F2B-F65F-4625-81B9-41DD19543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B08E831-2A3F-47D3-A7AD-BAFE50EE8B79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75100B01-87A2-46CA-BC39-F8A34D9E2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4" name="Zástupný symbol pro zápatí 9">
            <a:extLst>
              <a:ext uri="{FF2B5EF4-FFF2-40B4-BE49-F238E27FC236}">
                <a16:creationId xmlns:a16="http://schemas.microsoft.com/office/drawing/2014/main" id="{FB71840F-6145-41C7-982F-3C8406B49A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4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ECC12B93-54A4-4535-A9EC-4D06EE0F9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CA31F721-7C29-4F35-A32D-ECB461EF090E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12" name="Zástupný symbol pro číslo snímku 5">
            <a:extLst>
              <a:ext uri="{FF2B5EF4-FFF2-40B4-BE49-F238E27FC236}">
                <a16:creationId xmlns:a16="http://schemas.microsoft.com/office/drawing/2014/main" id="{2FB45102-04FD-40B7-B991-EE93265A7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3" name="Zástupný symbol pro zápatí 9">
            <a:extLst>
              <a:ext uri="{FF2B5EF4-FFF2-40B4-BE49-F238E27FC236}">
                <a16:creationId xmlns:a16="http://schemas.microsoft.com/office/drawing/2014/main" id="{577B8C5F-D399-43AE-BD62-8E458A59D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8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62" r:id="rId5"/>
    <p:sldLayoutId id="2147483677" r:id="rId6"/>
    <p:sldLayoutId id="2147483678" r:id="rId7"/>
    <p:sldLayoutId id="2147483675" r:id="rId8"/>
    <p:sldLayoutId id="2147483676" r:id="rId9"/>
    <p:sldLayoutId id="2147483680" r:id="rId10"/>
    <p:sldLayoutId id="2147483683" r:id="rId11"/>
    <p:sldLayoutId id="2147483682" r:id="rId12"/>
    <p:sldLayoutId id="2147483681" r:id="rId1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16B27D-B28C-4926-B4A0-774867F47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Gear</a:t>
            </a:r>
            <a:br>
              <a:rPr lang="en-US" dirty="0"/>
            </a:br>
            <a:r>
              <a:rPr lang="en-US" dirty="0"/>
              <a:t>Technology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61BFDD5-A5F8-4D5F-8FAC-AD43F36CF6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dirty="0"/>
              <a:t>Vorlage Präsentation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537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158" y="472384"/>
            <a:ext cx="5129117" cy="27035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err="1"/>
              <a:t>Powerpoint</a:t>
            </a:r>
            <a:r>
              <a:rPr lang="de-CH" dirty="0"/>
              <a:t> Anleitung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Kurze Einführung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46A325-6550-4F24-B009-22438A2EA172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2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561635" y="1844824"/>
            <a:ext cx="3420864" cy="4032448"/>
          </a:xfrm>
        </p:spPr>
        <p:txBody>
          <a:bodyPr/>
          <a:lstStyle/>
          <a:p>
            <a:r>
              <a:rPr lang="de-CH" b="1" dirty="0"/>
              <a:t>2. Neue Seite Hinzufügen</a:t>
            </a:r>
          </a:p>
          <a:p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99" y="2420888"/>
            <a:ext cx="3323273" cy="4001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platzhalter 3"/>
          <p:cNvSpPr txBox="1">
            <a:spLocks/>
          </p:cNvSpPr>
          <p:nvPr/>
        </p:nvSpPr>
        <p:spPr>
          <a:xfrm>
            <a:off x="4053970" y="3501008"/>
            <a:ext cx="7801876" cy="26642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CH" dirty="0"/>
              <a:t>&lt;- </a:t>
            </a:r>
            <a:r>
              <a:rPr lang="de-CH" b="1" dirty="0"/>
              <a:t>Startseite mit dem jeweiligen Logo*</a:t>
            </a:r>
          </a:p>
          <a:p>
            <a:pPr>
              <a:lnSpc>
                <a:spcPct val="150000"/>
              </a:lnSpc>
            </a:pPr>
            <a:r>
              <a:rPr lang="de-CH" dirty="0"/>
              <a:t>&lt;- </a:t>
            </a:r>
            <a:r>
              <a:rPr lang="de-CH" b="1" dirty="0"/>
              <a:t>Agenda* </a:t>
            </a:r>
            <a:r>
              <a:rPr lang="de-CH" dirty="0"/>
              <a:t>/ Hauptinhalt Ein / Zwei Spalten</a:t>
            </a:r>
          </a:p>
          <a:p>
            <a:pPr>
              <a:lnSpc>
                <a:spcPct val="150000"/>
              </a:lnSpc>
            </a:pPr>
            <a:r>
              <a:rPr lang="de-CH" dirty="0"/>
              <a:t>&lt;- Text mit Auflistung / Titelseite / Titel Seite Zahnräder</a:t>
            </a:r>
          </a:p>
          <a:p>
            <a:pPr>
              <a:lnSpc>
                <a:spcPct val="150000"/>
              </a:lnSpc>
            </a:pPr>
            <a:r>
              <a:rPr lang="de-CH" dirty="0"/>
              <a:t>&lt;- Titel Seite Engineering / Titel Seite (leer) / Kontakte (leer)</a:t>
            </a:r>
          </a:p>
          <a:p>
            <a:pPr>
              <a:lnSpc>
                <a:spcPct val="150000"/>
              </a:lnSpc>
            </a:pPr>
            <a:r>
              <a:rPr lang="de-CH" dirty="0"/>
              <a:t>&lt;- </a:t>
            </a:r>
            <a:r>
              <a:rPr lang="de-CH" b="1" dirty="0"/>
              <a:t>Abschliessende Seite*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231110" y="1311651"/>
            <a:ext cx="0" cy="2016224"/>
          </a:xfrm>
          <a:prstGeom prst="line">
            <a:avLst/>
          </a:prstGeom>
          <a:ln w="57150">
            <a:solidFill>
              <a:srgbClr val="0D4682"/>
            </a:solidFill>
          </a:ln>
          <a:scene3d>
            <a:camera prst="isometricLeftDown"/>
            <a:lightRig rig="threePt" dir="t"/>
          </a:scene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522532" y="3361521"/>
            <a:ext cx="5923980" cy="26505"/>
          </a:xfrm>
          <a:prstGeom prst="line">
            <a:avLst/>
          </a:prstGeom>
          <a:ln w="38100">
            <a:solidFill>
              <a:srgbClr val="0D4682"/>
            </a:solidFill>
          </a:ln>
          <a:scene3d>
            <a:camera prst="obliqueTopLeft"/>
            <a:lightRig rig="threePt" dir="t"/>
          </a:scene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319342" y="6178299"/>
            <a:ext cx="4003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/>
              <a:t>* Diese Seiten sollten in jeder PPT vorhanden sein</a:t>
            </a:r>
            <a:endParaRPr lang="en-US" sz="1200" b="1" dirty="0"/>
          </a:p>
        </p:txBody>
      </p:sp>
      <p:sp>
        <p:nvSpPr>
          <p:cNvPr id="19" name="Explosion 1 18"/>
          <p:cNvSpPr/>
          <p:nvPr/>
        </p:nvSpPr>
        <p:spPr>
          <a:xfrm>
            <a:off x="1614415" y="2407381"/>
            <a:ext cx="936104" cy="114811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xplosion 1 20"/>
          <p:cNvSpPr/>
          <p:nvPr/>
        </p:nvSpPr>
        <p:spPr>
          <a:xfrm>
            <a:off x="9750181" y="472382"/>
            <a:ext cx="720080" cy="839269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xplosion 1 21"/>
          <p:cNvSpPr/>
          <p:nvPr/>
        </p:nvSpPr>
        <p:spPr>
          <a:xfrm>
            <a:off x="6176993" y="231482"/>
            <a:ext cx="600269" cy="622077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777262" y="528598"/>
            <a:ext cx="2871554" cy="2877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902453" y="1674925"/>
            <a:ext cx="1166132" cy="5246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733957" y="2299931"/>
            <a:ext cx="911514" cy="681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xplosion 1 33"/>
          <p:cNvSpPr/>
          <p:nvPr/>
        </p:nvSpPr>
        <p:spPr>
          <a:xfrm>
            <a:off x="9752655" y="2647920"/>
            <a:ext cx="720080" cy="839269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platzhalter 3"/>
          <p:cNvSpPr txBox="1">
            <a:spLocks/>
          </p:cNvSpPr>
          <p:nvPr/>
        </p:nvSpPr>
        <p:spPr>
          <a:xfrm>
            <a:off x="8376806" y="-27384"/>
            <a:ext cx="3046992" cy="413798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/>
              <a:t>1. Fusszeile anpassen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9827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F013A190-D490-442D-BB19-02848227D2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Agenda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24DFCA0-D229-4171-86EA-EDBA958563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[Thema 1]</a:t>
            </a:r>
          </a:p>
          <a:p>
            <a:r>
              <a:rPr lang="de-DE" dirty="0"/>
              <a:t>[Thema 2]</a:t>
            </a:r>
          </a:p>
          <a:p>
            <a:r>
              <a:rPr lang="de-DE" dirty="0"/>
              <a:t>[Thema 3]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36C5CA9-4D82-4F59-85FF-325D6BC4C5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3</a:t>
            </a:r>
          </a:p>
          <a:p>
            <a:r>
              <a:rPr lang="cs-CZ" dirty="0"/>
              <a:t>12</a:t>
            </a:r>
            <a:endParaRPr lang="de-CH" dirty="0"/>
          </a:p>
          <a:p>
            <a:r>
              <a:rPr lang="de-CH" dirty="0"/>
              <a:t>22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0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[Thema 1]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/>
              <a:t>[Unterthema 1</a:t>
            </a:r>
            <a:r>
              <a:rPr lang="de-CH" dirty="0"/>
              <a:t>]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[Text]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168E56-7A51-4D9B-A683-072DB4A54B33}" type="datetime1">
              <a:rPr lang="cs-CZ" smtClean="0"/>
              <a:t>13.02.2024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4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8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6BDDBD0C-87C1-496E-B5B6-B6926D4A67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/>
              <a:t>Humbel Zahnräder AG</a:t>
            </a:r>
            <a:br>
              <a:rPr lang="de-DE" dirty="0"/>
            </a:br>
            <a:r>
              <a:rPr lang="de-DE" dirty="0" err="1"/>
              <a:t>Oberfeldstrasse</a:t>
            </a:r>
            <a:r>
              <a:rPr lang="de-DE" dirty="0"/>
              <a:t> 9</a:t>
            </a:r>
            <a:br>
              <a:rPr lang="de-DE" dirty="0"/>
            </a:br>
            <a:r>
              <a:rPr lang="de-DE" dirty="0"/>
              <a:t>9214  Kradolf </a:t>
            </a:r>
            <a:br>
              <a:rPr lang="de-DE" dirty="0"/>
            </a:br>
            <a:r>
              <a:rPr lang="de-DE" dirty="0" err="1"/>
              <a:t>Switzerland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035088C-6F60-48A1-8C14-D2CEF18D31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b="1" dirty="0" err="1"/>
              <a:t>Novogear</a:t>
            </a:r>
            <a:r>
              <a:rPr lang="cs-CZ" b="1" dirty="0"/>
              <a:t> spol. s r.o.</a:t>
            </a:r>
            <a:br>
              <a:rPr lang="cs-CZ" b="1" dirty="0"/>
            </a:br>
            <a:r>
              <a:rPr lang="cs-CZ" dirty="0"/>
              <a:t>17. listopadu 2245</a:t>
            </a:r>
            <a:br>
              <a:rPr lang="cs-CZ" dirty="0"/>
            </a:br>
            <a:r>
              <a:rPr lang="cs-CZ" dirty="0"/>
              <a:t>738</a:t>
            </a:r>
            <a:r>
              <a:rPr lang="en-US" dirty="0"/>
              <a:t> </a:t>
            </a:r>
            <a:r>
              <a:rPr lang="cs-CZ" dirty="0"/>
              <a:t>02 </a:t>
            </a:r>
            <a:r>
              <a:rPr lang="en-US" dirty="0"/>
              <a:t> </a:t>
            </a:r>
            <a:r>
              <a:rPr lang="cs-CZ" dirty="0"/>
              <a:t>Frýdek-Místek</a:t>
            </a:r>
            <a:br>
              <a:rPr lang="en-US" dirty="0"/>
            </a:br>
            <a:r>
              <a:rPr lang="cs-CZ" dirty="0"/>
              <a:t>Czech Republic</a:t>
            </a:r>
          </a:p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70F4108-7E95-4D7A-9C94-6CB3CDEEAC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b="1" dirty="0"/>
              <a:t>HPT </a:t>
            </a:r>
            <a:r>
              <a:rPr lang="cs-CZ" b="1" dirty="0" err="1"/>
              <a:t>Humbel</a:t>
            </a:r>
            <a:r>
              <a:rPr lang="cs-CZ" b="1" dirty="0"/>
              <a:t> </a:t>
            </a:r>
            <a:br>
              <a:rPr lang="en-US" dirty="0"/>
            </a:br>
            <a:r>
              <a:rPr lang="cs-CZ" dirty="0" err="1"/>
              <a:t>Produktionstechnik</a:t>
            </a:r>
            <a:r>
              <a:rPr lang="cs-CZ" dirty="0"/>
              <a:t> SRL</a:t>
            </a:r>
            <a:br>
              <a:rPr lang="cs-CZ" dirty="0"/>
            </a:br>
            <a:r>
              <a:rPr lang="cs-CZ" dirty="0"/>
              <a:t>Str. Augustin Bena 108</a:t>
            </a:r>
            <a:br>
              <a:rPr lang="cs-CZ" dirty="0"/>
            </a:br>
            <a:r>
              <a:rPr lang="cs-CZ" dirty="0"/>
              <a:t>515800 </a:t>
            </a:r>
            <a:r>
              <a:rPr lang="en-US" dirty="0"/>
              <a:t> </a:t>
            </a:r>
            <a:r>
              <a:rPr lang="cs-CZ" dirty="0" err="1"/>
              <a:t>Sebeș</a:t>
            </a:r>
            <a:br>
              <a:rPr lang="cs-CZ" dirty="0"/>
            </a:br>
            <a:r>
              <a:rPr lang="cs-CZ" dirty="0" err="1"/>
              <a:t>Romania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890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lastní návrh">
  <a:themeElements>
    <a:clrScheme name="NOVOGEAR">
      <a:dk1>
        <a:sysClr val="windowText" lastClr="000000"/>
      </a:dk1>
      <a:lt1>
        <a:sysClr val="window" lastClr="FFFFFF"/>
      </a:lt1>
      <a:dk2>
        <a:srgbClr val="0D4682"/>
      </a:dk2>
      <a:lt2>
        <a:srgbClr val="E7E6E6"/>
      </a:lt2>
      <a:accent1>
        <a:srgbClr val="0D468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ovogear">
      <a:majorFont>
        <a:latin typeface="Objektiv Mk2"/>
        <a:ea typeface=""/>
        <a:cs typeface=""/>
      </a:majorFont>
      <a:minorFont>
        <a:latin typeface="Objektiv Mk2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_Humbel_Powerpoint_2019.pptx" id="{BFC17C84-9670-41B2-860B-4D4CC546560F}" vid="{93DAD432-1F5A-4D49-8240-0CBF7627B96E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F87943BF6A254CB75F8DF65721F84D" ma:contentTypeVersion="12" ma:contentTypeDescription="Create a new document." ma:contentTypeScope="" ma:versionID="5592f01b7bab5fdd83b377f33b0b385a">
  <xsd:schema xmlns:xsd="http://www.w3.org/2001/XMLSchema" xmlns:xs="http://www.w3.org/2001/XMLSchema" xmlns:p="http://schemas.microsoft.com/office/2006/metadata/properties" xmlns:ns2="71abf414-0242-414c-a732-614dc0b54272" xmlns:ns3="fb610944-2945-415f-af4e-eb44a332534e" targetNamespace="http://schemas.microsoft.com/office/2006/metadata/properties" ma:root="true" ma:fieldsID="82048b88dea2854ac745c96281aae2a7" ns2:_="" ns3:_="">
    <xsd:import namespace="71abf414-0242-414c-a732-614dc0b54272"/>
    <xsd:import namespace="fb610944-2945-415f-af4e-eb44a332534e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2:ed2d52d4680d4d72823fefd2daa5369d" minOccurs="0"/>
                <xsd:element ref="ns3:GNStatus" minOccurs="0"/>
                <xsd:element ref="ns3:MediaServiceAutoTag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bf414-0242-414c-a732-614dc0b54272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7" nillable="true" ma:taxonomy="true" ma:internalName="TaxKeywordTaxHTField" ma:taxonomyFieldName="TaxKeyword" ma:displayName="Enterprise Keywords" ma:fieldId="{23f27201-bee3-471e-b2e7-b64fd8b7ca38}" ma:taxonomyMulti="true" ma:sspId="ebe0e127-a4fe-4526-b84f-d4d6da45dea7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8" nillable="true" ma:displayName="Taxonomy Catch All Column" ma:hidden="true" ma:list="{f70b899b-c076-48e3-b1b6-04fbfafe6d4a}" ma:internalName="TaxCatchAll" ma:showField="CatchAllData" ma:web="71abf414-0242-414c-a732-614dc0b542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d2d52d4680d4d72823fefd2daa5369d" ma:index="10" nillable="true" ma:taxonomy="true" ma:internalName="ed2d52d4680d4d72823fefd2daa5369d" ma:taxonomyFieldName="GNAttributes" ma:displayName="Attributes" ma:fieldId="{ed2d52d4-680d-4d72-823f-efd2daa5369d}" ma:taxonomyMulti="true" ma:sspId="ebe0e127-a4fe-4526-b84f-d4d6da45dea7" ma:termSetId="21db6e0f-92b9-4d73-8f25-3b512a83721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610944-2945-415f-af4e-eb44a332534e" elementFormDefault="qualified">
    <xsd:import namespace="http://schemas.microsoft.com/office/2006/documentManagement/types"/>
    <xsd:import namespace="http://schemas.microsoft.com/office/infopath/2007/PartnerControls"/>
    <xsd:element name="GNStatus" ma:index="11" nillable="true" ma:displayName="Status" ma:internalName="GNStatus">
      <xsd:simpleType>
        <xsd:restriction base="dms:Choice">
          <xsd:enumeration value="Draft"/>
          <xsd:enumeration value="Final"/>
          <xsd:enumeration value="Archive"/>
        </xsd:restriction>
      </xsd:simpleType>
    </xsd:element>
    <xsd:element name="MediaServiceAutoTags" ma:index="13" nillable="true" ma:displayName="Tags" ma:description="" ma:internalName="MediaServiceAutoTags" ma:readOnly="true">
      <xsd:simpleType>
        <xsd:restriction base="dms:Text"/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71abf414-0242-414c-a732-614dc0b54272">
      <Terms xmlns="http://schemas.microsoft.com/office/infopath/2007/PartnerControls"/>
    </TaxKeywordTaxHTField>
    <GNStatus xmlns="fb610944-2945-415f-af4e-eb44a332534e" xsi:nil="true"/>
    <TaxCatchAll xmlns="71abf414-0242-414c-a732-614dc0b54272" xsi:nil="true"/>
    <ed2d52d4680d4d72823fefd2daa5369d xmlns="71abf414-0242-414c-a732-614dc0b54272">
      <Terms xmlns="http://schemas.microsoft.com/office/infopath/2007/PartnerControls"/>
    </ed2d52d4680d4d72823fefd2daa5369d>
  </documentManagement>
</p:properties>
</file>

<file path=customXml/itemProps1.xml><?xml version="1.0" encoding="utf-8"?>
<ds:datastoreItem xmlns:ds="http://schemas.openxmlformats.org/officeDocument/2006/customXml" ds:itemID="{5EA8091F-93BC-433C-B0C8-C6EF846FD150}"/>
</file>

<file path=customXml/itemProps2.xml><?xml version="1.0" encoding="utf-8"?>
<ds:datastoreItem xmlns:ds="http://schemas.openxmlformats.org/officeDocument/2006/customXml" ds:itemID="{7C93D590-A8E7-4F8F-BA7C-60018EC278B2}"/>
</file>

<file path=customXml/itemProps3.xml><?xml version="1.0" encoding="utf-8"?>
<ds:datastoreItem xmlns:ds="http://schemas.openxmlformats.org/officeDocument/2006/customXml" ds:itemID="{A713412B-1B55-4D78-A9EC-921A65143B60}"/>
</file>

<file path=docProps/app.xml><?xml version="1.0" encoding="utf-8"?>
<Properties xmlns="http://schemas.openxmlformats.org/officeDocument/2006/extended-properties" xmlns:vt="http://schemas.openxmlformats.org/officeDocument/2006/docPropsVTypes">
  <Template>DE_Humbel_Powerpoint_2019</Template>
  <TotalTime>0</TotalTime>
  <Words>163</Words>
  <Application>Microsoft Office PowerPoint</Application>
  <PresentationFormat>Benutzerdefiniert</PresentationFormat>
  <Paragraphs>32</Paragraphs>
  <Slides>5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Objektiv Mk2</vt:lpstr>
      <vt:lpstr>Vlastní návrh</vt:lpstr>
      <vt:lpstr>Gear Technology</vt:lpstr>
      <vt:lpstr>PowerPoint-Präsentation</vt:lpstr>
      <vt:lpstr>PowerPoint-Präsentation</vt:lpstr>
      <vt:lpstr>PowerPoint-Präsentation</vt:lpstr>
      <vt:lpstr>PowerPoint-Präsentation</vt:lpstr>
    </vt:vector>
  </TitlesOfParts>
  <Company>Humbel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Gear Technology</dc:title>
  <dc:creator>Heinz Badertscher</dc:creator>
  <cp:lastModifiedBy>Heinz Badertscher</cp:lastModifiedBy>
  <cp:revision>1</cp:revision>
  <cp:lastPrinted>2019-11-12T10:15:27Z</cp:lastPrinted>
  <dcterms:created xsi:type="dcterms:W3CDTF">2024-02-13T12:30:19Z</dcterms:created>
  <dcterms:modified xsi:type="dcterms:W3CDTF">2024-02-13T12:30:52Z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0x010100B0F87943BF6A254CB75F8DF65721F84D</vt:lpwstr>
  </property>
  <property fmtid="{D5CDD505-2E9C-101B-9397-08002B2CF9AE}" pid="3" name="TaxKeyword">
    <vt:lpwstr/>
  </property>
  <property fmtid="{D5CDD505-2E9C-101B-9397-08002B2CF9AE}" pid="4" name="GNAttributes">
    <vt:lpwstr/>
  </property>
</Properties>
</file>