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8" r:id="rId2"/>
    <p:sldId id="257" r:id="rId3"/>
    <p:sldId id="269" r:id="rId4"/>
    <p:sldId id="271" r:id="rId5"/>
    <p:sldId id="272" r:id="rId6"/>
    <p:sldId id="273" r:id="rId7"/>
    <p:sldId id="274" r:id="rId8"/>
    <p:sldId id="278" r:id="rId9"/>
    <p:sldId id="276" r:id="rId10"/>
    <p:sldId id="277" r:id="rId11"/>
    <p:sldId id="275" r:id="rId12"/>
    <p:sldId id="265" r:id="rId13"/>
  </p:sldIdLst>
  <p:sldSz cx="12190413" cy="6858000"/>
  <p:notesSz cx="6735763" cy="98663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B498"/>
    <a:srgbClr val="0D46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85" autoAdjust="0"/>
  </p:normalViewPr>
  <p:slideViewPr>
    <p:cSldViewPr>
      <p:cViewPr varScale="1">
        <p:scale>
          <a:sx n="104" d="100"/>
          <a:sy n="104" d="100"/>
        </p:scale>
        <p:origin x="120" y="1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199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xmlns="" id="{23E30979-DCD1-4F4B-BABC-593266CD21C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29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E0459D90-2B55-45A3-9B19-B2AD7DC571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5" y="0"/>
            <a:ext cx="2918830" cy="495029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7C47F688-8779-4337-BC81-0C3B5B6F67A8}" type="datetimeFigureOut">
              <a:rPr lang="cs-CZ" smtClean="0"/>
              <a:t>13.05.2020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AC9DF0B2-15B7-4CED-A1E1-3DFC8F15043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1286"/>
            <a:ext cx="2918830" cy="495028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3F9EA96D-A8EF-4790-BC0B-761ED3B76B1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5" y="9371286"/>
            <a:ext cx="2918830" cy="495028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1DC632E1-3FC4-4766-A2DA-3E6401A1F193}" type="slidenum">
              <a:rPr lang="cs-CZ" smtClean="0"/>
              <a:t>‹Nr.›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4379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29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029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02EF8645-FEC8-49A6-A93E-359B3881B07C}" type="datetimeFigureOut">
              <a:rPr lang="cs-CZ" smtClean="0"/>
              <a:t>13.05.2020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0763" tIns="45382" rIns="90763" bIns="45382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0" cy="495028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5375" y="9371286"/>
            <a:ext cx="2918830" cy="495028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6EB50D94-2C1A-4F9D-9A27-14A3A0338572}" type="slidenum">
              <a:rPr lang="cs-CZ" smtClean="0"/>
              <a:t>‹Nr.›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8871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UMBEL hea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>
            <a:extLst>
              <a:ext uri="{FF2B5EF4-FFF2-40B4-BE49-F238E27FC236}">
                <a16:creationId xmlns:a16="http://schemas.microsoft.com/office/drawing/2014/main" xmlns="" id="{E7C3119C-5248-413B-9A9B-51F8BFD445C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14" y="692696"/>
            <a:ext cx="2277253" cy="576064"/>
          </a:xfrm>
          <a:prstGeom prst="rect">
            <a:avLst/>
          </a:prstGeom>
        </p:spPr>
      </p:pic>
      <p:sp>
        <p:nvSpPr>
          <p:cNvPr id="17" name="Nadpis 16">
            <a:extLst>
              <a:ext uri="{FF2B5EF4-FFF2-40B4-BE49-F238E27FC236}">
                <a16:creationId xmlns:a16="http://schemas.microsoft.com/office/drawing/2014/main" xmlns="" id="{CB59BD7E-67D7-4977-B05A-931201B8C1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0950" y="3471589"/>
            <a:ext cx="4968552" cy="1325563"/>
          </a:xfrm>
          <a:prstGeom prst="rect">
            <a:avLst/>
          </a:prstGeom>
        </p:spPr>
        <p:txBody>
          <a:bodyPr anchor="b"/>
          <a:lstStyle>
            <a:lvl1pPr algn="ctr">
              <a:defRPr sz="4600" b="1" kern="1200" spc="0" baseline="0">
                <a:solidFill>
                  <a:srgbClr val="0D4682"/>
                </a:solidFill>
                <a:latin typeface="+mj-lt"/>
              </a:defRPr>
            </a:lvl1pPr>
          </a:lstStyle>
          <a:p>
            <a:r>
              <a:rPr lang="en-US" dirty="0"/>
              <a:t>Heading 1</a:t>
            </a:r>
            <a:br>
              <a:rPr lang="en-US" dirty="0"/>
            </a:br>
            <a:r>
              <a:rPr lang="en-US" dirty="0"/>
              <a:t>Heading 2</a:t>
            </a:r>
          </a:p>
        </p:txBody>
      </p:sp>
      <p:sp>
        <p:nvSpPr>
          <p:cNvPr id="20" name="Zástupný text 19">
            <a:extLst>
              <a:ext uri="{FF2B5EF4-FFF2-40B4-BE49-F238E27FC236}">
                <a16:creationId xmlns:a16="http://schemas.microsoft.com/office/drawing/2014/main" xmlns="" id="{FE8C6818-EDB8-41C0-B9DC-73BDC692DD8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62388" y="4797152"/>
            <a:ext cx="4825106" cy="4328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spc="-50" baseline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0889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full pictur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>
            <a:extLst>
              <a:ext uri="{FF2B5EF4-FFF2-40B4-BE49-F238E27FC236}">
                <a16:creationId xmlns:a16="http://schemas.microsoft.com/office/drawing/2014/main" xmlns="" id="{AB16C9AF-DA67-463F-AF02-8F61FEEB39D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2" cy="6531983"/>
          </a:xfrm>
          <a:prstGeom prst="rect">
            <a:avLst/>
          </a:prstGeom>
        </p:spPr>
      </p:pic>
      <p:sp>
        <p:nvSpPr>
          <p:cNvPr id="7" name="Zástupný text 2">
            <a:extLst>
              <a:ext uri="{FF2B5EF4-FFF2-40B4-BE49-F238E27FC236}">
                <a16:creationId xmlns:a16="http://schemas.microsoft.com/office/drawing/2014/main" xmlns="" id="{75098152-EC2F-4F17-BAE8-9E2EFF1562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071"/>
            <a:ext cx="9577388" cy="102723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600" b="1">
                <a:solidFill>
                  <a:srgbClr val="0D4682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Zástupný text 2">
            <a:extLst>
              <a:ext uri="{FF2B5EF4-FFF2-40B4-BE49-F238E27FC236}">
                <a16:creationId xmlns:a16="http://schemas.microsoft.com/office/drawing/2014/main" xmlns="" id="{9CAA2004-CAE2-40C1-930C-787F3178F5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967174"/>
            <a:ext cx="9577388" cy="90810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400" b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9" name="Zástupný symbol pro datum 3">
            <a:extLst>
              <a:ext uri="{FF2B5EF4-FFF2-40B4-BE49-F238E27FC236}">
                <a16:creationId xmlns:a16="http://schemas.microsoft.com/office/drawing/2014/main" xmlns="" id="{0C94098C-044B-43B8-8A98-1919BDEC76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74923"/>
            <a:ext cx="2743200" cy="25767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CFE980B6-5CBB-4D00-B971-6011DD6EDAF9}" type="datetime1">
              <a:rPr lang="cs-CZ" smtClean="0"/>
              <a:t>13.05.2020</a:t>
            </a:fld>
            <a:endParaRPr lang="cs-CZ" dirty="0"/>
          </a:p>
        </p:txBody>
      </p:sp>
      <p:sp>
        <p:nvSpPr>
          <p:cNvPr id="14" name="Zástupný symbol pro číslo snímku 5">
            <a:extLst>
              <a:ext uri="{FF2B5EF4-FFF2-40B4-BE49-F238E27FC236}">
                <a16:creationId xmlns:a16="http://schemas.microsoft.com/office/drawing/2014/main" xmlns="" id="{045E8FCB-398F-44A4-8DC4-DBFD290E03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6551849"/>
            <a:ext cx="2743200" cy="280751"/>
          </a:xfrm>
          <a:prstGeom prst="rect">
            <a:avLst/>
          </a:prstGeom>
        </p:spPr>
        <p:txBody>
          <a:bodyPr/>
          <a:lstStyle>
            <a:lvl1pPr>
              <a:defRPr lang="cs-CZ" sz="12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cs-CZ" dirty="0" err="1"/>
              <a:t>Humbel</a:t>
            </a:r>
            <a:r>
              <a:rPr lang="cs-CZ" dirty="0"/>
              <a:t> </a:t>
            </a:r>
            <a:r>
              <a:rPr lang="cs-CZ" dirty="0" err="1"/>
              <a:t>Gear</a:t>
            </a:r>
            <a:r>
              <a:rPr lang="cs-CZ" dirty="0"/>
              <a:t> Technology — </a:t>
            </a:r>
            <a:fld id="{6B89914A-EC3B-43B3-BC2E-38CBC5A61C90}" type="slidenum">
              <a:rPr lang="cs-CZ" smtClean="0"/>
              <a:pPr algn="r"/>
              <a:t>‹Nr.›</a:t>
            </a:fld>
            <a:endParaRPr lang="cs-CZ" dirty="0"/>
          </a:p>
        </p:txBody>
      </p:sp>
      <p:sp>
        <p:nvSpPr>
          <p:cNvPr id="15" name="Zástupný symbol pro zápatí 9">
            <a:extLst>
              <a:ext uri="{FF2B5EF4-FFF2-40B4-BE49-F238E27FC236}">
                <a16:creationId xmlns:a16="http://schemas.microsoft.com/office/drawing/2014/main" xmlns="" id="{92424A89-AA6F-4C84-825D-481D0E5459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855" y="6547617"/>
            <a:ext cx="6336704" cy="284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64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full picture 3 - without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2">
            <a:extLst>
              <a:ext uri="{FF2B5EF4-FFF2-40B4-BE49-F238E27FC236}">
                <a16:creationId xmlns:a16="http://schemas.microsoft.com/office/drawing/2014/main" xmlns="" id="{75098152-EC2F-4F17-BAE8-9E2EFF1562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071"/>
            <a:ext cx="9577388" cy="102723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600" b="1">
                <a:solidFill>
                  <a:srgbClr val="0D4682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Zástupný text 2">
            <a:extLst>
              <a:ext uri="{FF2B5EF4-FFF2-40B4-BE49-F238E27FC236}">
                <a16:creationId xmlns:a16="http://schemas.microsoft.com/office/drawing/2014/main" xmlns="" id="{9CAA2004-CAE2-40C1-930C-787F3178F5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967174"/>
            <a:ext cx="9577388" cy="90810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400" b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9" name="Zástupný symbol pro datum 3">
            <a:extLst>
              <a:ext uri="{FF2B5EF4-FFF2-40B4-BE49-F238E27FC236}">
                <a16:creationId xmlns:a16="http://schemas.microsoft.com/office/drawing/2014/main" xmlns="" id="{E125802E-E931-4ECE-88E6-1138E1D6B2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74923"/>
            <a:ext cx="2743200" cy="25767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754C2DD9-19D6-47CB-AA6E-443504FDFEB7}" type="datetime1">
              <a:rPr lang="cs-CZ" smtClean="0"/>
              <a:t>13.05.2020</a:t>
            </a:fld>
            <a:endParaRPr lang="cs-CZ" dirty="0"/>
          </a:p>
        </p:txBody>
      </p:sp>
      <p:sp>
        <p:nvSpPr>
          <p:cNvPr id="13" name="Zástupný symbol pro číslo snímku 5">
            <a:extLst>
              <a:ext uri="{FF2B5EF4-FFF2-40B4-BE49-F238E27FC236}">
                <a16:creationId xmlns:a16="http://schemas.microsoft.com/office/drawing/2014/main" xmlns="" id="{229C9678-E805-4B15-A6E0-CDA9E905EC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6551849"/>
            <a:ext cx="2743200" cy="280751"/>
          </a:xfrm>
          <a:prstGeom prst="rect">
            <a:avLst/>
          </a:prstGeom>
        </p:spPr>
        <p:txBody>
          <a:bodyPr/>
          <a:lstStyle>
            <a:lvl1pPr>
              <a:defRPr lang="cs-CZ" sz="12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cs-CZ" dirty="0" err="1"/>
              <a:t>Humbel</a:t>
            </a:r>
            <a:r>
              <a:rPr lang="cs-CZ" dirty="0"/>
              <a:t> </a:t>
            </a:r>
            <a:r>
              <a:rPr lang="cs-CZ" dirty="0" err="1"/>
              <a:t>Gear</a:t>
            </a:r>
            <a:r>
              <a:rPr lang="cs-CZ" dirty="0"/>
              <a:t> Technology — </a:t>
            </a:r>
            <a:fld id="{6B89914A-EC3B-43B3-BC2E-38CBC5A61C90}" type="slidenum">
              <a:rPr lang="cs-CZ" smtClean="0"/>
              <a:pPr algn="r"/>
              <a:t>‹Nr.›</a:t>
            </a:fld>
            <a:endParaRPr lang="cs-CZ" dirty="0"/>
          </a:p>
        </p:txBody>
      </p:sp>
      <p:sp>
        <p:nvSpPr>
          <p:cNvPr id="14" name="Zástupný symbol pro zápatí 9">
            <a:extLst>
              <a:ext uri="{FF2B5EF4-FFF2-40B4-BE49-F238E27FC236}">
                <a16:creationId xmlns:a16="http://schemas.microsoft.com/office/drawing/2014/main" xmlns="" id="{8A8DB0CB-40D7-4346-89D3-84E17047C2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855" y="6547617"/>
            <a:ext cx="6336704" cy="284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55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Editab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xmlns="" id="{797643AB-142C-4E64-BA8E-7ABAAB2E53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1481" y="2211011"/>
            <a:ext cx="2045348" cy="507111"/>
          </a:xfrm>
          <a:prstGeom prst="rect">
            <a:avLst/>
          </a:prstGeom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xmlns="" id="{66A07208-46EB-412D-A09E-66F400513A4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116974" y="2211011"/>
            <a:ext cx="3110281" cy="507111"/>
          </a:xfrm>
          <a:prstGeom prst="rect">
            <a:avLst/>
          </a:prstGeom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xmlns="" id="{F50F77AA-82EE-4095-A295-8933F05A8F8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2749" y="2202559"/>
            <a:ext cx="2620074" cy="524015"/>
          </a:xfrm>
          <a:prstGeom prst="rect">
            <a:avLst/>
          </a:prstGeom>
        </p:spPr>
      </p:pic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xmlns="" id="{2642447F-D87C-4407-BBF3-17E603C54090}"/>
              </a:ext>
            </a:extLst>
          </p:cNvPr>
          <p:cNvCxnSpPr/>
          <p:nvPr userDrawn="1"/>
        </p:nvCxnSpPr>
        <p:spPr>
          <a:xfrm>
            <a:off x="3825442" y="1628800"/>
            <a:ext cx="0" cy="4104456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xmlns="" id="{4B74D4B2-8315-410A-A790-6BE7DC084D9C}"/>
              </a:ext>
            </a:extLst>
          </p:cNvPr>
          <p:cNvCxnSpPr/>
          <p:nvPr userDrawn="1"/>
        </p:nvCxnSpPr>
        <p:spPr>
          <a:xfrm>
            <a:off x="7679382" y="1628800"/>
            <a:ext cx="0" cy="4104456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ástupný text 3">
            <a:extLst>
              <a:ext uri="{FF2B5EF4-FFF2-40B4-BE49-F238E27FC236}">
                <a16:creationId xmlns:a16="http://schemas.microsoft.com/office/drawing/2014/main" xmlns="" id="{15E887CD-A360-4545-8783-C40FF09B21D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74054" y="3387143"/>
            <a:ext cx="2772873" cy="23461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30000"/>
              </a:lnSpc>
              <a:buNone/>
              <a:defRPr sz="15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 err="1"/>
              <a:t>Contact</a:t>
            </a:r>
            <a:r>
              <a:rPr lang="cs-CZ" dirty="0"/>
              <a:t> </a:t>
            </a:r>
            <a:r>
              <a:rPr lang="cs-CZ" dirty="0" err="1"/>
              <a:t>address</a:t>
            </a:r>
            <a:r>
              <a:rPr lang="cs-CZ" dirty="0"/>
              <a:t> 1</a:t>
            </a:r>
          </a:p>
        </p:txBody>
      </p:sp>
      <p:sp>
        <p:nvSpPr>
          <p:cNvPr id="16" name="Zástupný text 3">
            <a:extLst>
              <a:ext uri="{FF2B5EF4-FFF2-40B4-BE49-F238E27FC236}">
                <a16:creationId xmlns:a16="http://schemas.microsoft.com/office/drawing/2014/main" xmlns="" id="{0912F581-B32A-46D2-8572-745C11C12C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22058" y="3387142"/>
            <a:ext cx="3278806" cy="23461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30000"/>
              </a:lnSpc>
              <a:buNone/>
              <a:defRPr sz="15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 err="1"/>
              <a:t>Contact</a:t>
            </a:r>
            <a:r>
              <a:rPr lang="cs-CZ" dirty="0"/>
              <a:t> </a:t>
            </a:r>
            <a:r>
              <a:rPr lang="cs-CZ" dirty="0" err="1"/>
              <a:t>address</a:t>
            </a:r>
            <a:r>
              <a:rPr lang="cs-CZ" dirty="0"/>
              <a:t> 2</a:t>
            </a:r>
          </a:p>
        </p:txBody>
      </p:sp>
      <p:sp>
        <p:nvSpPr>
          <p:cNvPr id="17" name="Zástupný text 3">
            <a:extLst>
              <a:ext uri="{FF2B5EF4-FFF2-40B4-BE49-F238E27FC236}">
                <a16:creationId xmlns:a16="http://schemas.microsoft.com/office/drawing/2014/main" xmlns="" id="{6970CEF2-9EE8-4047-8FB7-92C5F61550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15367" y="3387141"/>
            <a:ext cx="3278806" cy="23461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30000"/>
              </a:lnSpc>
              <a:buNone/>
              <a:defRPr sz="15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 err="1"/>
              <a:t>Contact</a:t>
            </a:r>
            <a:r>
              <a:rPr lang="cs-CZ" dirty="0"/>
              <a:t> </a:t>
            </a:r>
            <a:r>
              <a:rPr lang="cs-CZ" dirty="0" err="1"/>
              <a:t>address</a:t>
            </a:r>
            <a:r>
              <a:rPr lang="cs-CZ" dirty="0"/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226311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3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Fixe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xmlns="" id="{797643AB-142C-4E64-BA8E-7ABAAB2E53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1481" y="2211011"/>
            <a:ext cx="2045348" cy="507111"/>
          </a:xfrm>
          <a:prstGeom prst="rect">
            <a:avLst/>
          </a:prstGeom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xmlns="" id="{66A07208-46EB-412D-A09E-66F400513A4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116974" y="2211011"/>
            <a:ext cx="3110281" cy="507111"/>
          </a:xfrm>
          <a:prstGeom prst="rect">
            <a:avLst/>
          </a:prstGeom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xmlns="" id="{F50F77AA-82EE-4095-A295-8933F05A8F8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2749" y="2202559"/>
            <a:ext cx="2620074" cy="524015"/>
          </a:xfrm>
          <a:prstGeom prst="rect">
            <a:avLst/>
          </a:prstGeom>
        </p:spPr>
      </p:pic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xmlns="" id="{2642447F-D87C-4407-BBF3-17E603C54090}"/>
              </a:ext>
            </a:extLst>
          </p:cNvPr>
          <p:cNvCxnSpPr/>
          <p:nvPr userDrawn="1"/>
        </p:nvCxnSpPr>
        <p:spPr>
          <a:xfrm>
            <a:off x="3825442" y="1628800"/>
            <a:ext cx="0" cy="4104456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xmlns="" id="{4B74D4B2-8315-410A-A790-6BE7DC084D9C}"/>
              </a:ext>
            </a:extLst>
          </p:cNvPr>
          <p:cNvCxnSpPr/>
          <p:nvPr userDrawn="1"/>
        </p:nvCxnSpPr>
        <p:spPr>
          <a:xfrm>
            <a:off x="7679382" y="1628800"/>
            <a:ext cx="0" cy="4104456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8">
            <a:extLst>
              <a:ext uri="{FF2B5EF4-FFF2-40B4-BE49-F238E27FC236}">
                <a16:creationId xmlns:a16="http://schemas.microsoft.com/office/drawing/2014/main" xmlns="" id="{A2A5D258-36C5-46A8-958E-A4570BB56A12}"/>
              </a:ext>
            </a:extLst>
          </p:cNvPr>
          <p:cNvSpPr txBox="1"/>
          <p:nvPr userDrawn="1"/>
        </p:nvSpPr>
        <p:spPr>
          <a:xfrm>
            <a:off x="874054" y="3356992"/>
            <a:ext cx="2887521" cy="1191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de-DE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Humbel Zahnräder AG</a:t>
            </a:r>
            <a:br>
              <a:rPr lang="de-DE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</a:br>
            <a:r>
              <a:rPr lang="de-DE" sz="1500" baseline="0" dirty="0" err="1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Oberfeldstrasse</a:t>
            </a:r>
            <a:r>
              <a:rPr lang="de-DE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 9</a:t>
            </a:r>
            <a:br>
              <a:rPr lang="de-DE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</a:br>
            <a:r>
              <a:rPr lang="de-DE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9214 </a:t>
            </a:r>
            <a:r>
              <a:rPr lang="cs-CZ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 </a:t>
            </a:r>
            <a:r>
              <a:rPr lang="de-DE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Kradolf </a:t>
            </a:r>
          </a:p>
          <a:p>
            <a:pPr>
              <a:lnSpc>
                <a:spcPts val="2200"/>
              </a:lnSpc>
            </a:pPr>
            <a:r>
              <a:rPr lang="de-DE" sz="1500" baseline="0" dirty="0" err="1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Switzerland</a:t>
            </a:r>
            <a:endParaRPr lang="de-DE" sz="1500" baseline="0" dirty="0">
              <a:solidFill>
                <a:schemeClr val="bg1"/>
              </a:solidFill>
              <a:latin typeface="Objektiv Mk2" pitchFamily="34" charset="-18"/>
              <a:cs typeface="Objektiv Mk2" pitchFamily="34" charset="-18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xmlns="" id="{E7898BFE-FFDF-4C0C-AF9D-0050A7BD847B}"/>
              </a:ext>
            </a:extLst>
          </p:cNvPr>
          <p:cNvSpPr txBox="1"/>
          <p:nvPr userDrawn="1"/>
        </p:nvSpPr>
        <p:spPr>
          <a:xfrm>
            <a:off x="4222058" y="3356992"/>
            <a:ext cx="3176273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Novogear spol. s r.o.</a:t>
            </a:r>
            <a:b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</a:b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17. listopadu 2245</a:t>
            </a:r>
            <a:b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</a:b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738</a:t>
            </a:r>
            <a:r>
              <a:rPr lang="cs-CZ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 </a:t>
            </a: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02 </a:t>
            </a:r>
            <a:r>
              <a:rPr lang="cs-CZ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 </a:t>
            </a: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Frýdek-Místek</a:t>
            </a:r>
            <a:b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</a:b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Czech Republic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xmlns="" id="{6DBD05B1-E46E-4E01-ABAC-5DC418A495F8}"/>
              </a:ext>
            </a:extLst>
          </p:cNvPr>
          <p:cNvSpPr txBox="1"/>
          <p:nvPr userDrawn="1"/>
        </p:nvSpPr>
        <p:spPr>
          <a:xfrm>
            <a:off x="8001906" y="3356992"/>
            <a:ext cx="3493900" cy="150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HPT Humbel </a:t>
            </a:r>
            <a:endParaRPr lang="cs-CZ" sz="1500" baseline="0" dirty="0">
              <a:solidFill>
                <a:schemeClr val="bg1"/>
              </a:solidFill>
              <a:latin typeface="Objektiv Mk2" pitchFamily="34" charset="-18"/>
              <a:cs typeface="Objektiv Mk2" pitchFamily="34" charset="-18"/>
            </a:endParaRPr>
          </a:p>
          <a:p>
            <a:pPr>
              <a:lnSpc>
                <a:spcPts val="2200"/>
              </a:lnSpc>
            </a:pP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Produktionstechnik SRL</a:t>
            </a:r>
            <a:b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</a:b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Str. Augustin Bena 108</a:t>
            </a:r>
            <a:b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</a:b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515800 </a:t>
            </a:r>
            <a:r>
              <a:rPr lang="cs-CZ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 </a:t>
            </a: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Sebeș</a:t>
            </a:r>
            <a:b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</a:br>
            <a:r>
              <a:rPr lang="nl-NL" sz="1500" baseline="0" dirty="0">
                <a:solidFill>
                  <a:schemeClr val="bg1"/>
                </a:solidFill>
                <a:latin typeface="Objektiv Mk2" pitchFamily="34" charset="-18"/>
                <a:cs typeface="Objektiv Mk2" pitchFamily="34" charset="-18"/>
              </a:rPr>
              <a:t>Romania</a:t>
            </a:r>
          </a:p>
        </p:txBody>
      </p:sp>
    </p:spTree>
    <p:extLst>
      <p:ext uri="{BB962C8B-B14F-4D97-AF65-F5344CB8AC3E}">
        <p14:creationId xmlns:p14="http://schemas.microsoft.com/office/powerpoint/2010/main" val="192085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3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VOGEAR hea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74A39A9F-B65B-4B9B-977D-339C4D78ED9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14" y="752300"/>
            <a:ext cx="2277253" cy="456856"/>
          </a:xfrm>
          <a:prstGeom prst="rect">
            <a:avLst/>
          </a:prstGeom>
        </p:spPr>
      </p:pic>
      <p:sp>
        <p:nvSpPr>
          <p:cNvPr id="7" name="Nadpis 16">
            <a:extLst>
              <a:ext uri="{FF2B5EF4-FFF2-40B4-BE49-F238E27FC236}">
                <a16:creationId xmlns:a16="http://schemas.microsoft.com/office/drawing/2014/main" xmlns="" id="{E589BE69-6FEA-4DC3-932D-739C660569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0950" y="3471589"/>
            <a:ext cx="4968552" cy="1325563"/>
          </a:xfrm>
          <a:prstGeom prst="rect">
            <a:avLst/>
          </a:prstGeom>
        </p:spPr>
        <p:txBody>
          <a:bodyPr anchor="b"/>
          <a:lstStyle>
            <a:lvl1pPr algn="ctr">
              <a:defRPr sz="4600" b="1" kern="1200" spc="0" baseline="0">
                <a:solidFill>
                  <a:srgbClr val="0D4682"/>
                </a:solidFill>
                <a:latin typeface="+mj-lt"/>
              </a:defRPr>
            </a:lvl1pPr>
          </a:lstStyle>
          <a:p>
            <a:r>
              <a:rPr lang="en-US" dirty="0"/>
              <a:t>Heading 1</a:t>
            </a:r>
            <a:br>
              <a:rPr lang="en-US" dirty="0"/>
            </a:br>
            <a:r>
              <a:rPr lang="en-US" dirty="0"/>
              <a:t>Heading 2</a:t>
            </a:r>
          </a:p>
        </p:txBody>
      </p:sp>
      <p:sp>
        <p:nvSpPr>
          <p:cNvPr id="8" name="Zástupný text 19">
            <a:extLst>
              <a:ext uri="{FF2B5EF4-FFF2-40B4-BE49-F238E27FC236}">
                <a16:creationId xmlns:a16="http://schemas.microsoft.com/office/drawing/2014/main" xmlns="" id="{712C4309-9032-4323-9652-C21ACAC8A4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62388" y="4797152"/>
            <a:ext cx="4825106" cy="4328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spc="-50" baseline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255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PT HUMBEL hea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xmlns="" id="{3FA6EB1F-6B84-4B31-9D00-4367885A18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14" y="791695"/>
            <a:ext cx="2277253" cy="378065"/>
          </a:xfrm>
          <a:prstGeom prst="rect">
            <a:avLst/>
          </a:prstGeom>
        </p:spPr>
      </p:pic>
      <p:sp>
        <p:nvSpPr>
          <p:cNvPr id="6" name="Nadpis 16">
            <a:extLst>
              <a:ext uri="{FF2B5EF4-FFF2-40B4-BE49-F238E27FC236}">
                <a16:creationId xmlns:a16="http://schemas.microsoft.com/office/drawing/2014/main" xmlns="" id="{C0265670-862F-45EC-9FDB-749825B44F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0950" y="3471589"/>
            <a:ext cx="4968552" cy="1325563"/>
          </a:xfrm>
          <a:prstGeom prst="rect">
            <a:avLst/>
          </a:prstGeom>
        </p:spPr>
        <p:txBody>
          <a:bodyPr anchor="b"/>
          <a:lstStyle>
            <a:lvl1pPr algn="ctr">
              <a:defRPr sz="4600" b="1" kern="1200" spc="0" baseline="0">
                <a:solidFill>
                  <a:srgbClr val="0D4682"/>
                </a:solidFill>
                <a:latin typeface="+mj-lt"/>
              </a:defRPr>
            </a:lvl1pPr>
          </a:lstStyle>
          <a:p>
            <a:r>
              <a:rPr lang="en-US" dirty="0"/>
              <a:t>Heading 1</a:t>
            </a:r>
            <a:br>
              <a:rPr lang="en-US" dirty="0"/>
            </a:br>
            <a:r>
              <a:rPr lang="en-US" dirty="0"/>
              <a:t>Heading 2</a:t>
            </a:r>
          </a:p>
        </p:txBody>
      </p:sp>
      <p:sp>
        <p:nvSpPr>
          <p:cNvPr id="10" name="Zástupný text 19">
            <a:extLst>
              <a:ext uri="{FF2B5EF4-FFF2-40B4-BE49-F238E27FC236}">
                <a16:creationId xmlns:a16="http://schemas.microsoft.com/office/drawing/2014/main" xmlns="" id="{D4E580A2-EB65-440A-A783-9104D04204F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62388" y="4797152"/>
            <a:ext cx="4825106" cy="4328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spc="-50" baseline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366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17B04575-DE38-4D63-BFF8-DB8E0EA94D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1225" y="725488"/>
            <a:ext cx="10515600" cy="7592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1">
                <a:solidFill>
                  <a:srgbClr val="0D4682"/>
                </a:solidFill>
              </a:defRPr>
            </a:lvl1pPr>
          </a:lstStyle>
          <a:p>
            <a:pPr lvl="0"/>
            <a:r>
              <a:rPr lang="en-US" dirty="0"/>
              <a:t>Table of contents</a:t>
            </a:r>
            <a:endParaRPr lang="cs-CZ" dirty="0"/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xmlns="" id="{ABBFA2B8-5780-4C34-81BD-A5C47C531A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0630" y="2055812"/>
            <a:ext cx="4680520" cy="4121149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ts val="3200"/>
              </a:lnSpc>
              <a:spcBef>
                <a:spcPts val="600"/>
              </a:spcBef>
              <a:spcAft>
                <a:spcPts val="0"/>
              </a:spcAft>
              <a:buClr>
                <a:srgbClr val="0D4682"/>
              </a:buClr>
              <a:buSzPct val="150000"/>
              <a:buFont typeface="Arial" panose="020B0604020202020204" pitchFamily="34" charset="0"/>
              <a:buChar char="•"/>
              <a:tabLst>
                <a:tab pos="5040000" algn="r"/>
              </a:tabLst>
              <a:defRPr sz="2200"/>
            </a:lvl1pPr>
          </a:lstStyle>
          <a:p>
            <a:pPr lvl="0"/>
            <a:r>
              <a:rPr lang="en-US" dirty="0"/>
              <a:t>Content indent row 1</a:t>
            </a:r>
          </a:p>
          <a:p>
            <a:pPr lvl="0"/>
            <a:r>
              <a:rPr lang="en-US" dirty="0"/>
              <a:t>Content indent row 2</a:t>
            </a:r>
          </a:p>
          <a:p>
            <a:pPr marL="342900" marR="0" lvl="0" indent="-342900" algn="l" defTabSz="914400" rtl="0" eaLnBrk="1" fontAlgn="auto" latinLnBrk="0" hangingPunct="1">
              <a:lnSpc>
                <a:spcPts val="3200"/>
              </a:lnSpc>
              <a:spcBef>
                <a:spcPts val="600"/>
              </a:spcBef>
              <a:spcAft>
                <a:spcPts val="0"/>
              </a:spcAft>
              <a:buClr>
                <a:srgbClr val="0D4682"/>
              </a:buClr>
              <a:buSzPct val="150000"/>
              <a:buFont typeface="Arial" panose="020B0604020202020204" pitchFamily="34" charset="0"/>
              <a:buChar char="•"/>
              <a:tabLst>
                <a:tab pos="5040000" algn="r"/>
              </a:tabLst>
              <a:defRPr/>
            </a:pPr>
            <a:r>
              <a:rPr lang="en-US" dirty="0"/>
              <a:t>Content indent row 3</a:t>
            </a:r>
          </a:p>
          <a:p>
            <a:pPr marL="342900" marR="0" lvl="0" indent="-342900" algn="l" defTabSz="914400" rtl="0" eaLnBrk="1" fontAlgn="auto" latinLnBrk="0" hangingPunct="1">
              <a:lnSpc>
                <a:spcPts val="3200"/>
              </a:lnSpc>
              <a:spcBef>
                <a:spcPts val="600"/>
              </a:spcBef>
              <a:spcAft>
                <a:spcPts val="0"/>
              </a:spcAft>
              <a:buClr>
                <a:srgbClr val="0D4682"/>
              </a:buClr>
              <a:buSzPct val="150000"/>
              <a:buFont typeface="Arial" panose="020B0604020202020204" pitchFamily="34" charset="0"/>
              <a:buChar char="•"/>
              <a:tabLst>
                <a:tab pos="5040000" algn="r"/>
              </a:tabLst>
              <a:defRPr/>
            </a:pPr>
            <a:r>
              <a:rPr lang="en-US" dirty="0"/>
              <a:t>Content indent row 4</a:t>
            </a:r>
          </a:p>
          <a:p>
            <a:pPr marL="342900" marR="0" lvl="0" indent="-342900" algn="l" defTabSz="914400" rtl="0" eaLnBrk="1" fontAlgn="auto" latinLnBrk="0" hangingPunct="1">
              <a:lnSpc>
                <a:spcPts val="3200"/>
              </a:lnSpc>
              <a:spcBef>
                <a:spcPts val="600"/>
              </a:spcBef>
              <a:spcAft>
                <a:spcPts val="0"/>
              </a:spcAft>
              <a:buClr>
                <a:srgbClr val="0D4682"/>
              </a:buClr>
              <a:buSzPct val="150000"/>
              <a:buFont typeface="Arial" panose="020B0604020202020204" pitchFamily="34" charset="0"/>
              <a:buChar char="•"/>
              <a:tabLst>
                <a:tab pos="5040000" algn="r"/>
              </a:tabLst>
              <a:defRPr/>
            </a:pPr>
            <a:r>
              <a:rPr lang="en-US" dirty="0"/>
              <a:t>Content indent row 5</a:t>
            </a:r>
          </a:p>
          <a:p>
            <a:pPr marL="342900" marR="0" lvl="0" indent="-342900" algn="l" defTabSz="914400" rtl="0" eaLnBrk="1" fontAlgn="auto" latinLnBrk="0" hangingPunct="1">
              <a:lnSpc>
                <a:spcPts val="3200"/>
              </a:lnSpc>
              <a:spcBef>
                <a:spcPts val="600"/>
              </a:spcBef>
              <a:spcAft>
                <a:spcPts val="0"/>
              </a:spcAft>
              <a:buClr>
                <a:srgbClr val="0D4682"/>
              </a:buClr>
              <a:buSzPct val="150000"/>
              <a:buFont typeface="Arial" panose="020B0604020202020204" pitchFamily="34" charset="0"/>
              <a:buChar char="•"/>
              <a:tabLst>
                <a:tab pos="5040000" algn="r"/>
              </a:tabLst>
              <a:defRPr/>
            </a:pPr>
            <a:r>
              <a:rPr lang="en-US" dirty="0"/>
              <a:t>Content indent row 6</a:t>
            </a:r>
          </a:p>
        </p:txBody>
      </p:sp>
      <p:sp>
        <p:nvSpPr>
          <p:cNvPr id="13" name="Zástupný text 11">
            <a:extLst>
              <a:ext uri="{FF2B5EF4-FFF2-40B4-BE49-F238E27FC236}">
                <a16:creationId xmlns:a16="http://schemas.microsoft.com/office/drawing/2014/main" xmlns="" id="{E5CEBCC3-C4B5-4861-A124-E8A91FDFE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58811" y="2055811"/>
            <a:ext cx="864096" cy="4121150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ts val="3200"/>
              </a:lnSpc>
              <a:spcBef>
                <a:spcPts val="600"/>
              </a:spcBef>
              <a:spcAft>
                <a:spcPts val="0"/>
              </a:spcAft>
              <a:buClr>
                <a:srgbClr val="0D4682"/>
              </a:buClr>
              <a:buSzPct val="150000"/>
              <a:buFont typeface="Arial" panose="020B0604020202020204" pitchFamily="34" charset="0"/>
              <a:buNone/>
              <a:tabLst>
                <a:tab pos="5040000" algn="r"/>
              </a:tabLst>
              <a:defRPr sz="220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3</a:t>
            </a:r>
          </a:p>
          <a:p>
            <a:pPr lvl="0"/>
            <a:r>
              <a:rPr lang="en-US" dirty="0"/>
              <a:t>12</a:t>
            </a:r>
          </a:p>
          <a:p>
            <a:pPr lvl="0"/>
            <a:r>
              <a:rPr lang="en-US" dirty="0"/>
              <a:t>14</a:t>
            </a:r>
          </a:p>
          <a:p>
            <a:pPr lvl="0"/>
            <a:r>
              <a:rPr lang="en-US" dirty="0"/>
              <a:t>19</a:t>
            </a:r>
          </a:p>
          <a:p>
            <a:pPr lvl="0"/>
            <a:r>
              <a:rPr lang="en-US" dirty="0"/>
              <a:t>24</a:t>
            </a:r>
          </a:p>
          <a:p>
            <a:pPr lvl="0"/>
            <a:r>
              <a:rPr lang="en-US" dirty="0"/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67799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39C3A250-3E4A-41C4-8A27-72C0A158AF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071"/>
            <a:ext cx="9577388" cy="102723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600" b="1">
                <a:solidFill>
                  <a:srgbClr val="0D4682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9" name="Zástupný text 2">
            <a:extLst>
              <a:ext uri="{FF2B5EF4-FFF2-40B4-BE49-F238E27FC236}">
                <a16:creationId xmlns:a16="http://schemas.microsoft.com/office/drawing/2014/main" xmlns="" id="{293F6D22-50C4-4E43-8AB6-68A3A59F45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967174"/>
            <a:ext cx="9577388" cy="90810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400" b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1" name="Zástupný text 10">
            <a:extLst>
              <a:ext uri="{FF2B5EF4-FFF2-40B4-BE49-F238E27FC236}">
                <a16:creationId xmlns:a16="http://schemas.microsoft.com/office/drawing/2014/main" xmlns="" id="{A4C021A2-D65C-4918-BE81-F0C7EDD6890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204864"/>
            <a:ext cx="10298113" cy="403244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30000"/>
              </a:lnSpc>
              <a:buNone/>
              <a:defRPr sz="1800"/>
            </a:lvl1pPr>
          </a:lstStyle>
          <a:p>
            <a:pPr lvl="0"/>
            <a:r>
              <a:rPr lang="de-DE" dirty="0"/>
              <a:t>Text</a:t>
            </a:r>
            <a:endParaRPr lang="cs-CZ" dirty="0"/>
          </a:p>
        </p:txBody>
      </p:sp>
      <p:sp>
        <p:nvSpPr>
          <p:cNvPr id="14" name="Zástupný symbol pro datum 3">
            <a:extLst>
              <a:ext uri="{FF2B5EF4-FFF2-40B4-BE49-F238E27FC236}">
                <a16:creationId xmlns:a16="http://schemas.microsoft.com/office/drawing/2014/main" xmlns="" id="{2110CDB9-4956-44D2-9C25-E8E0A81680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74923"/>
            <a:ext cx="2743200" cy="25767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D54CC04-8BB3-44DE-964C-065A99B54F7A}" type="datetime1">
              <a:rPr lang="cs-CZ" smtClean="0"/>
              <a:t>13.05.2020</a:t>
            </a:fld>
            <a:endParaRPr lang="cs-CZ" dirty="0"/>
          </a:p>
        </p:txBody>
      </p:sp>
      <p:sp>
        <p:nvSpPr>
          <p:cNvPr id="15" name="Zástupný symbol pro číslo snímku 5">
            <a:extLst>
              <a:ext uri="{FF2B5EF4-FFF2-40B4-BE49-F238E27FC236}">
                <a16:creationId xmlns:a16="http://schemas.microsoft.com/office/drawing/2014/main" xmlns="" id="{99923A92-6A79-4B0F-BFC1-CA570A078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6551849"/>
            <a:ext cx="2743200" cy="280751"/>
          </a:xfrm>
          <a:prstGeom prst="rect">
            <a:avLst/>
          </a:prstGeom>
        </p:spPr>
        <p:txBody>
          <a:bodyPr/>
          <a:lstStyle>
            <a:lvl1pPr>
              <a:defRPr lang="cs-CZ" sz="12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cs-CZ" dirty="0" err="1"/>
              <a:t>Humbel</a:t>
            </a:r>
            <a:r>
              <a:rPr lang="cs-CZ" dirty="0"/>
              <a:t> </a:t>
            </a:r>
            <a:r>
              <a:rPr lang="cs-CZ" dirty="0" err="1"/>
              <a:t>Gear</a:t>
            </a:r>
            <a:r>
              <a:rPr lang="cs-CZ" dirty="0"/>
              <a:t> Technology — </a:t>
            </a:r>
            <a:fld id="{6B89914A-EC3B-43B3-BC2E-38CBC5A61C90}" type="slidenum">
              <a:rPr lang="cs-CZ" smtClean="0"/>
              <a:pPr algn="r"/>
              <a:t>‹Nr.›</a:t>
            </a:fld>
            <a:endParaRPr lang="cs-CZ" dirty="0"/>
          </a:p>
        </p:txBody>
      </p:sp>
      <p:sp>
        <p:nvSpPr>
          <p:cNvPr id="16" name="Zástupný symbol pro zápatí 9">
            <a:extLst>
              <a:ext uri="{FF2B5EF4-FFF2-40B4-BE49-F238E27FC236}">
                <a16:creationId xmlns:a16="http://schemas.microsoft.com/office/drawing/2014/main" xmlns="" id="{5C39F407-DEEE-419B-9974-047B28E886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855" y="6547617"/>
            <a:ext cx="6336704" cy="284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12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xmlns="" id="{54967BBB-2272-4D3A-9F37-C284F88DF48F}"/>
              </a:ext>
            </a:extLst>
          </p:cNvPr>
          <p:cNvCxnSpPr>
            <a:cxnSpLocks/>
          </p:cNvCxnSpPr>
          <p:nvPr userDrawn="1"/>
        </p:nvCxnSpPr>
        <p:spPr>
          <a:xfrm>
            <a:off x="5735166" y="1924347"/>
            <a:ext cx="0" cy="4240957"/>
          </a:xfrm>
          <a:prstGeom prst="line">
            <a:avLst/>
          </a:prstGeom>
          <a:ln>
            <a:solidFill>
              <a:schemeClr val="accent1">
                <a:shade val="95000"/>
                <a:satMod val="105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8877E973-BCD1-442F-A30E-B8FD9D3689D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875280"/>
            <a:ext cx="4680519" cy="63076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Caption row 1</a:t>
            </a:r>
          </a:p>
          <a:p>
            <a:pPr lvl="0"/>
            <a:r>
              <a:rPr lang="en-US" dirty="0"/>
              <a:t>Caption row 2</a:t>
            </a:r>
          </a:p>
        </p:txBody>
      </p:sp>
      <p:sp>
        <p:nvSpPr>
          <p:cNvPr id="16" name="Zástupný text 2">
            <a:extLst>
              <a:ext uri="{FF2B5EF4-FFF2-40B4-BE49-F238E27FC236}">
                <a16:creationId xmlns:a16="http://schemas.microsoft.com/office/drawing/2014/main" xmlns="" id="{43091BE4-A523-4AFD-92F5-AE6E26A239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227" y="1875279"/>
            <a:ext cx="4680519" cy="63076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Caption row 1</a:t>
            </a:r>
          </a:p>
          <a:p>
            <a:pPr lvl="0"/>
            <a:r>
              <a:rPr lang="en-US" dirty="0"/>
              <a:t>Caption row 2</a:t>
            </a:r>
          </a:p>
        </p:txBody>
      </p:sp>
      <p:sp>
        <p:nvSpPr>
          <p:cNvPr id="18" name="Zástupný text 17">
            <a:extLst>
              <a:ext uri="{FF2B5EF4-FFF2-40B4-BE49-F238E27FC236}">
                <a16:creationId xmlns:a16="http://schemas.microsoft.com/office/drawing/2014/main" xmlns="" id="{B12F6826-C0E2-4E84-9F16-6816E0524C6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688943"/>
            <a:ext cx="4679950" cy="3640136"/>
          </a:xfrm>
          <a:prstGeom prst="rect">
            <a:avLst/>
          </a:prstGeom>
        </p:spPr>
        <p:txBody>
          <a:bodyPr/>
          <a:lstStyle>
            <a:lvl1pPr marL="269875" indent="-269875">
              <a:spcBef>
                <a:spcPts val="400"/>
              </a:spcBef>
              <a:buClr>
                <a:srgbClr val="0D4682"/>
              </a:buClr>
              <a:buSzPct val="150000"/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 dirty="0"/>
              <a:t>Indent row 1</a:t>
            </a:r>
          </a:p>
          <a:p>
            <a:pPr lvl="0"/>
            <a:r>
              <a:rPr lang="en-US" dirty="0"/>
              <a:t>Indent row 2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3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4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5</a:t>
            </a:r>
            <a:endParaRPr lang="cs-CZ" dirty="0"/>
          </a:p>
        </p:txBody>
      </p:sp>
      <p:sp>
        <p:nvSpPr>
          <p:cNvPr id="19" name="Zástupný text 17">
            <a:extLst>
              <a:ext uri="{FF2B5EF4-FFF2-40B4-BE49-F238E27FC236}">
                <a16:creationId xmlns:a16="http://schemas.microsoft.com/office/drawing/2014/main" xmlns="" id="{68304E68-B61C-43D8-8408-7FC02E65779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76796" y="2688943"/>
            <a:ext cx="4679950" cy="3640136"/>
          </a:xfrm>
          <a:prstGeom prst="rect">
            <a:avLst/>
          </a:prstGeom>
        </p:spPr>
        <p:txBody>
          <a:bodyPr/>
          <a:lstStyle>
            <a:lvl1pPr marL="269875" indent="-269875">
              <a:spcBef>
                <a:spcPts val="400"/>
              </a:spcBef>
              <a:buClr>
                <a:srgbClr val="0D4682"/>
              </a:buClr>
              <a:buSzPct val="150000"/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 dirty="0"/>
              <a:t>Indent row 1</a:t>
            </a:r>
          </a:p>
          <a:p>
            <a:pPr lvl="0"/>
            <a:r>
              <a:rPr lang="en-US" dirty="0"/>
              <a:t>Indent row 2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3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4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5</a:t>
            </a:r>
            <a:endParaRPr lang="cs-CZ" dirty="0"/>
          </a:p>
        </p:txBody>
      </p:sp>
      <p:sp>
        <p:nvSpPr>
          <p:cNvPr id="17" name="Zástupný text 2">
            <a:extLst>
              <a:ext uri="{FF2B5EF4-FFF2-40B4-BE49-F238E27FC236}">
                <a16:creationId xmlns:a16="http://schemas.microsoft.com/office/drawing/2014/main" xmlns="" id="{CCDC9FA0-4E5A-470D-BB07-250949242C3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071"/>
            <a:ext cx="9577388" cy="102723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600" b="1">
                <a:solidFill>
                  <a:srgbClr val="0D4682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2" name="Zástupný text 2">
            <a:extLst>
              <a:ext uri="{FF2B5EF4-FFF2-40B4-BE49-F238E27FC236}">
                <a16:creationId xmlns:a16="http://schemas.microsoft.com/office/drawing/2014/main" xmlns="" id="{A6FE62E2-C196-4A4C-9EBC-3D0EE9CD00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967174"/>
            <a:ext cx="9577388" cy="90810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400" b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Zástupný symbol pro datum 3">
            <a:extLst>
              <a:ext uri="{FF2B5EF4-FFF2-40B4-BE49-F238E27FC236}">
                <a16:creationId xmlns:a16="http://schemas.microsoft.com/office/drawing/2014/main" xmlns="" id="{DC0A244C-47B2-4ABB-B0E0-C2F555A99A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74923"/>
            <a:ext cx="2743200" cy="25767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5BA8BD1A-B40E-4DC1-859C-05AA04DB635B}" type="datetime1">
              <a:rPr lang="cs-CZ" smtClean="0"/>
              <a:t>13.05.2020</a:t>
            </a:fld>
            <a:endParaRPr lang="cs-CZ" dirty="0"/>
          </a:p>
        </p:txBody>
      </p:sp>
      <p:sp>
        <p:nvSpPr>
          <p:cNvPr id="24" name="Zástupný symbol pro číslo snímku 5">
            <a:extLst>
              <a:ext uri="{FF2B5EF4-FFF2-40B4-BE49-F238E27FC236}">
                <a16:creationId xmlns:a16="http://schemas.microsoft.com/office/drawing/2014/main" xmlns="" id="{AD0581F1-D813-4B04-956E-D68F18ACE4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6551849"/>
            <a:ext cx="2743200" cy="280751"/>
          </a:xfrm>
          <a:prstGeom prst="rect">
            <a:avLst/>
          </a:prstGeom>
        </p:spPr>
        <p:txBody>
          <a:bodyPr/>
          <a:lstStyle>
            <a:lvl1pPr>
              <a:defRPr lang="cs-CZ" sz="12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cs-CZ" dirty="0" err="1"/>
              <a:t>Humbel</a:t>
            </a:r>
            <a:r>
              <a:rPr lang="cs-CZ" dirty="0"/>
              <a:t> </a:t>
            </a:r>
            <a:r>
              <a:rPr lang="cs-CZ" dirty="0" err="1"/>
              <a:t>Gear</a:t>
            </a:r>
            <a:r>
              <a:rPr lang="cs-CZ" dirty="0"/>
              <a:t> Technology — </a:t>
            </a:r>
            <a:fld id="{6B89914A-EC3B-43B3-BC2E-38CBC5A61C90}" type="slidenum">
              <a:rPr lang="cs-CZ" smtClean="0"/>
              <a:pPr algn="r"/>
              <a:t>‹Nr.›</a:t>
            </a:fld>
            <a:endParaRPr lang="cs-CZ" dirty="0"/>
          </a:p>
        </p:txBody>
      </p:sp>
      <p:sp>
        <p:nvSpPr>
          <p:cNvPr id="25" name="Zástupný symbol pro zápatí 9">
            <a:extLst>
              <a:ext uri="{FF2B5EF4-FFF2-40B4-BE49-F238E27FC236}">
                <a16:creationId xmlns:a16="http://schemas.microsoft.com/office/drawing/2014/main" xmlns="" id="{54F7CBF5-8A4F-43DE-86F3-F8ED0A7631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855" y="6547617"/>
            <a:ext cx="6336704" cy="284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47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text 10">
            <a:extLst>
              <a:ext uri="{FF2B5EF4-FFF2-40B4-BE49-F238E27FC236}">
                <a16:creationId xmlns:a16="http://schemas.microsoft.com/office/drawing/2014/main" xmlns="" id="{5C7C3499-7984-4F09-9A22-F9DFB3BBA7B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945150"/>
            <a:ext cx="10298113" cy="10081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30000"/>
              </a:lnSpc>
              <a:spcBef>
                <a:spcPts val="1000"/>
              </a:spcBef>
              <a:buNone/>
              <a:defRPr sz="1800"/>
            </a:lvl1pPr>
          </a:lstStyle>
          <a:p>
            <a:pPr lvl="0"/>
            <a:r>
              <a:rPr lang="de-DE" dirty="0"/>
              <a:t>Text</a:t>
            </a:r>
            <a:endParaRPr lang="en-US" dirty="0"/>
          </a:p>
        </p:txBody>
      </p:sp>
      <p:sp>
        <p:nvSpPr>
          <p:cNvPr id="14" name="Zástupný text 17">
            <a:extLst>
              <a:ext uri="{FF2B5EF4-FFF2-40B4-BE49-F238E27FC236}">
                <a16:creationId xmlns:a16="http://schemas.microsoft.com/office/drawing/2014/main" xmlns="" id="{042B1BB9-D34C-495A-B05A-4C03210474E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3158590"/>
            <a:ext cx="4679950" cy="1615915"/>
          </a:xfrm>
          <a:prstGeom prst="rect">
            <a:avLst/>
          </a:prstGeom>
        </p:spPr>
        <p:txBody>
          <a:bodyPr/>
          <a:lstStyle>
            <a:lvl1pPr marL="269875" indent="-269875">
              <a:spcBef>
                <a:spcPts val="400"/>
              </a:spcBef>
              <a:buClr>
                <a:srgbClr val="0D4682"/>
              </a:buClr>
              <a:buSzPct val="150000"/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 dirty="0"/>
              <a:t>Indent row 1</a:t>
            </a:r>
          </a:p>
          <a:p>
            <a:pPr lvl="0"/>
            <a:r>
              <a:rPr lang="en-US" dirty="0"/>
              <a:t>Indent row 2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3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4</a:t>
            </a:r>
          </a:p>
          <a:p>
            <a:pPr lvl="0"/>
            <a:r>
              <a:rPr lang="cs-CZ" dirty="0"/>
              <a:t>Indent </a:t>
            </a:r>
            <a:r>
              <a:rPr lang="cs-CZ" dirty="0" err="1"/>
              <a:t>row</a:t>
            </a:r>
            <a:r>
              <a:rPr lang="cs-CZ" dirty="0"/>
              <a:t> </a:t>
            </a:r>
            <a:r>
              <a:rPr lang="en-US" dirty="0"/>
              <a:t>5</a:t>
            </a:r>
            <a:endParaRPr lang="cs-CZ" dirty="0"/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xmlns="" id="{AFF301DF-39D1-4B6E-9E74-6601BD7183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071"/>
            <a:ext cx="9577388" cy="102723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600" b="1">
                <a:solidFill>
                  <a:srgbClr val="0D4682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Zástupný text 2">
            <a:extLst>
              <a:ext uri="{FF2B5EF4-FFF2-40B4-BE49-F238E27FC236}">
                <a16:creationId xmlns:a16="http://schemas.microsoft.com/office/drawing/2014/main" xmlns="" id="{AC3147D5-134D-4B2A-96E3-7A8F53CA35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967174"/>
            <a:ext cx="9577388" cy="90810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400" b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2" name="Zástupný symbol pro datum 3">
            <a:extLst>
              <a:ext uri="{FF2B5EF4-FFF2-40B4-BE49-F238E27FC236}">
                <a16:creationId xmlns:a16="http://schemas.microsoft.com/office/drawing/2014/main" xmlns="" id="{5DB220AC-01AB-49B6-A86D-D6AC1727D8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74923"/>
            <a:ext cx="2743200" cy="25767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DC069236-C286-4C9B-B7C0-BD919A06650F}" type="datetime1">
              <a:rPr lang="cs-CZ" smtClean="0"/>
              <a:t>13.05.2020</a:t>
            </a:fld>
            <a:endParaRPr lang="cs-CZ" dirty="0"/>
          </a:p>
        </p:txBody>
      </p:sp>
      <p:sp>
        <p:nvSpPr>
          <p:cNvPr id="17" name="Zástupný symbol pro číslo snímku 5">
            <a:extLst>
              <a:ext uri="{FF2B5EF4-FFF2-40B4-BE49-F238E27FC236}">
                <a16:creationId xmlns:a16="http://schemas.microsoft.com/office/drawing/2014/main" xmlns="" id="{7B39C523-038B-4D1A-B07E-4DE5E83085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6551849"/>
            <a:ext cx="2743200" cy="280751"/>
          </a:xfrm>
          <a:prstGeom prst="rect">
            <a:avLst/>
          </a:prstGeom>
        </p:spPr>
        <p:txBody>
          <a:bodyPr/>
          <a:lstStyle>
            <a:lvl1pPr>
              <a:defRPr lang="cs-CZ" sz="12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cs-CZ" dirty="0" err="1"/>
              <a:t>Humbel</a:t>
            </a:r>
            <a:r>
              <a:rPr lang="cs-CZ" dirty="0"/>
              <a:t> </a:t>
            </a:r>
            <a:r>
              <a:rPr lang="cs-CZ" dirty="0" err="1"/>
              <a:t>Gear</a:t>
            </a:r>
            <a:r>
              <a:rPr lang="cs-CZ" dirty="0"/>
              <a:t> Technology — </a:t>
            </a:r>
            <a:fld id="{6B89914A-EC3B-43B3-BC2E-38CBC5A61C90}" type="slidenum">
              <a:rPr lang="cs-CZ" smtClean="0"/>
              <a:pPr algn="r"/>
              <a:t>‹Nr.›</a:t>
            </a:fld>
            <a:endParaRPr lang="cs-CZ" dirty="0"/>
          </a:p>
        </p:txBody>
      </p:sp>
      <p:sp>
        <p:nvSpPr>
          <p:cNvPr id="18" name="Zástupný symbol pro zápatí 9">
            <a:extLst>
              <a:ext uri="{FF2B5EF4-FFF2-40B4-BE49-F238E27FC236}">
                <a16:creationId xmlns:a16="http://schemas.microsoft.com/office/drawing/2014/main" xmlns="" id="{86D2D1CE-7E09-413D-87DD-3AE95B296F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855" y="6547617"/>
            <a:ext cx="6336704" cy="284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592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BC4E3A37-785D-463B-ADE6-C771EC7E3B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2" y="0"/>
            <a:ext cx="12190413" cy="685800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Heading</a:t>
            </a:r>
            <a:r>
              <a:rPr lang="de-DE" dirty="0"/>
              <a:t> </a:t>
            </a:r>
            <a:r>
              <a:rPr lang="de-DE" dirty="0" err="1"/>
              <a:t>row</a:t>
            </a:r>
            <a:r>
              <a:rPr lang="de-DE" dirty="0"/>
              <a:t> 1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err="1"/>
              <a:t>Heading</a:t>
            </a:r>
            <a:r>
              <a:rPr lang="de-DE" dirty="0"/>
              <a:t> </a:t>
            </a:r>
            <a:r>
              <a:rPr lang="de-DE" dirty="0" err="1"/>
              <a:t>row</a:t>
            </a:r>
            <a:r>
              <a:rPr lang="de-DE" dirty="0"/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420166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39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full pictur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>
            <a:extLst>
              <a:ext uri="{FF2B5EF4-FFF2-40B4-BE49-F238E27FC236}">
                <a16:creationId xmlns:a16="http://schemas.microsoft.com/office/drawing/2014/main" xmlns="" id="{D866D662-35BD-41D8-AE63-0D61616BD59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" y="-1"/>
            <a:ext cx="12186602" cy="6530107"/>
          </a:xfrm>
          <a:prstGeom prst="rect">
            <a:avLst/>
          </a:prstGeom>
        </p:spPr>
      </p:pic>
      <p:sp>
        <p:nvSpPr>
          <p:cNvPr id="16" name="Zástupný text 2">
            <a:extLst>
              <a:ext uri="{FF2B5EF4-FFF2-40B4-BE49-F238E27FC236}">
                <a16:creationId xmlns:a16="http://schemas.microsoft.com/office/drawing/2014/main" xmlns="" id="{7D71CD65-E5C9-43AD-8D72-F661590E23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071"/>
            <a:ext cx="9577388" cy="102723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600" b="1">
                <a:solidFill>
                  <a:srgbClr val="0D4682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7" name="Zástupný text 2">
            <a:extLst>
              <a:ext uri="{FF2B5EF4-FFF2-40B4-BE49-F238E27FC236}">
                <a16:creationId xmlns:a16="http://schemas.microsoft.com/office/drawing/2014/main" xmlns="" id="{AF73530B-77BD-4C1E-90DA-C7F557B879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967174"/>
            <a:ext cx="9577388" cy="90810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400" b="0">
                <a:solidFill>
                  <a:srgbClr val="3FB498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8" name="Zástupný symbol pro datum 3">
            <a:extLst>
              <a:ext uri="{FF2B5EF4-FFF2-40B4-BE49-F238E27FC236}">
                <a16:creationId xmlns:a16="http://schemas.microsoft.com/office/drawing/2014/main" xmlns="" id="{C2925F2B-F65F-4625-81B9-41DD19543C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74923"/>
            <a:ext cx="2743200" cy="25767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B08E831-2A3F-47D3-A7AD-BAFE50EE8B79}" type="datetime1">
              <a:rPr lang="cs-CZ" smtClean="0"/>
              <a:t>13.05.2020</a:t>
            </a:fld>
            <a:endParaRPr lang="cs-CZ" dirty="0"/>
          </a:p>
        </p:txBody>
      </p:sp>
      <p:sp>
        <p:nvSpPr>
          <p:cNvPr id="13" name="Zástupný symbol pro číslo snímku 5">
            <a:extLst>
              <a:ext uri="{FF2B5EF4-FFF2-40B4-BE49-F238E27FC236}">
                <a16:creationId xmlns:a16="http://schemas.microsoft.com/office/drawing/2014/main" xmlns="" id="{75100B01-87A2-46CA-BC39-F8A34D9E2A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6551849"/>
            <a:ext cx="2743200" cy="280751"/>
          </a:xfrm>
          <a:prstGeom prst="rect">
            <a:avLst/>
          </a:prstGeom>
        </p:spPr>
        <p:txBody>
          <a:bodyPr/>
          <a:lstStyle>
            <a:lvl1pPr>
              <a:defRPr lang="cs-CZ" sz="12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cs-CZ" dirty="0" err="1"/>
              <a:t>Humbel</a:t>
            </a:r>
            <a:r>
              <a:rPr lang="cs-CZ" dirty="0"/>
              <a:t> </a:t>
            </a:r>
            <a:r>
              <a:rPr lang="cs-CZ" dirty="0" err="1"/>
              <a:t>Gear</a:t>
            </a:r>
            <a:r>
              <a:rPr lang="cs-CZ" dirty="0"/>
              <a:t> Technology — </a:t>
            </a:r>
            <a:fld id="{6B89914A-EC3B-43B3-BC2E-38CBC5A61C90}" type="slidenum">
              <a:rPr lang="cs-CZ" smtClean="0"/>
              <a:pPr algn="r"/>
              <a:t>‹Nr.›</a:t>
            </a:fld>
            <a:endParaRPr lang="cs-CZ" dirty="0"/>
          </a:p>
        </p:txBody>
      </p:sp>
      <p:sp>
        <p:nvSpPr>
          <p:cNvPr id="14" name="Zástupný symbol pro zápatí 9">
            <a:extLst>
              <a:ext uri="{FF2B5EF4-FFF2-40B4-BE49-F238E27FC236}">
                <a16:creationId xmlns:a16="http://schemas.microsoft.com/office/drawing/2014/main" xmlns="" id="{FB71840F-6145-41C7-982F-3C8406B49A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855" y="6547617"/>
            <a:ext cx="6336704" cy="284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34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datum 3">
            <a:extLst>
              <a:ext uri="{FF2B5EF4-FFF2-40B4-BE49-F238E27FC236}">
                <a16:creationId xmlns:a16="http://schemas.microsoft.com/office/drawing/2014/main" xmlns="" id="{ECC12B93-54A4-4535-A9EC-4D06EE0F90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74923"/>
            <a:ext cx="2743200" cy="25767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CA31F721-7C29-4F35-A32D-ECB461EF090E}" type="datetime1">
              <a:rPr lang="cs-CZ" smtClean="0"/>
              <a:t>13.05.2020</a:t>
            </a:fld>
            <a:endParaRPr lang="cs-CZ" dirty="0"/>
          </a:p>
        </p:txBody>
      </p:sp>
      <p:sp>
        <p:nvSpPr>
          <p:cNvPr id="12" name="Zástupný symbol pro číslo snímku 5">
            <a:extLst>
              <a:ext uri="{FF2B5EF4-FFF2-40B4-BE49-F238E27FC236}">
                <a16:creationId xmlns:a16="http://schemas.microsoft.com/office/drawing/2014/main" xmlns="" id="{2FB45102-04FD-40B7-B991-EE93265A7A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6551849"/>
            <a:ext cx="2743200" cy="280751"/>
          </a:xfrm>
          <a:prstGeom prst="rect">
            <a:avLst/>
          </a:prstGeom>
        </p:spPr>
        <p:txBody>
          <a:bodyPr/>
          <a:lstStyle>
            <a:lvl1pPr>
              <a:defRPr lang="cs-CZ" sz="12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cs-CZ" dirty="0" err="1"/>
              <a:t>Humbel</a:t>
            </a:r>
            <a:r>
              <a:rPr lang="cs-CZ" dirty="0"/>
              <a:t> </a:t>
            </a:r>
            <a:r>
              <a:rPr lang="cs-CZ" dirty="0" err="1"/>
              <a:t>Gear</a:t>
            </a:r>
            <a:r>
              <a:rPr lang="cs-CZ" dirty="0"/>
              <a:t> Technology — </a:t>
            </a:r>
            <a:fld id="{6B89914A-EC3B-43B3-BC2E-38CBC5A61C90}" type="slidenum">
              <a:rPr lang="cs-CZ" smtClean="0"/>
              <a:pPr algn="r"/>
              <a:t>‹Nr.›</a:t>
            </a:fld>
            <a:endParaRPr lang="cs-CZ" dirty="0"/>
          </a:p>
        </p:txBody>
      </p:sp>
      <p:sp>
        <p:nvSpPr>
          <p:cNvPr id="13" name="Zástupný symbol pro zápatí 9">
            <a:extLst>
              <a:ext uri="{FF2B5EF4-FFF2-40B4-BE49-F238E27FC236}">
                <a16:creationId xmlns:a16="http://schemas.microsoft.com/office/drawing/2014/main" xmlns="" id="{577B8C5F-D399-43AE-BD62-8E458A59D8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855" y="6547617"/>
            <a:ext cx="6336704" cy="28498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87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74" r:id="rId4"/>
    <p:sldLayoutId id="2147483662" r:id="rId5"/>
    <p:sldLayoutId id="2147483677" r:id="rId6"/>
    <p:sldLayoutId id="2147483678" r:id="rId7"/>
    <p:sldLayoutId id="2147483675" r:id="rId8"/>
    <p:sldLayoutId id="2147483676" r:id="rId9"/>
    <p:sldLayoutId id="2147483680" r:id="rId10"/>
    <p:sldLayoutId id="2147483683" r:id="rId11"/>
    <p:sldLayoutId id="2147483682" r:id="rId12"/>
    <p:sldLayoutId id="2147483681" r:id="rId13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emf"/><Relationship Id="rId7" Type="http://schemas.openxmlformats.org/officeDocument/2006/relationships/image" Target="../media/image18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emf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16.png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28.emf"/><Relationship Id="rId7" Type="http://schemas.openxmlformats.org/officeDocument/2006/relationships/image" Target="../media/image31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16.png"/><Relationship Id="rId4" Type="http://schemas.openxmlformats.org/officeDocument/2006/relationships/image" Target="../media/image29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4.png"/><Relationship Id="rId7" Type="http://schemas.openxmlformats.org/officeDocument/2006/relationships/image" Target="../media/image1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emf"/><Relationship Id="rId5" Type="http://schemas.openxmlformats.org/officeDocument/2006/relationships/image" Target="../media/image16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A16B27D-B28C-4926-B4A0-774867F47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Gear</a:t>
            </a:r>
            <a:br>
              <a:rPr lang="en-US" dirty="0"/>
            </a:br>
            <a:r>
              <a:rPr lang="en-US" dirty="0"/>
              <a:t>Technology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C61BFDD5-A5F8-4D5F-8FAC-AD43F36CF6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 dirty="0"/>
              <a:t>Vorlage Präsentation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537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ADE1D2B4-72B3-4465-9300-61FF13121F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Policy for the use of the work equipment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1DF9C86-8F83-411D-8F18-EC86F172EF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99F582C-31B5-4880-A633-7B213F2B16F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9362906-2119-4702-B332-CF41ECA1B7A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D54CC04-8BB3-44DE-964C-065A99B54F7A}" type="datetime1">
              <a:rPr lang="cs-CZ" smtClean="0"/>
              <a:t>13.05.2020</a:t>
            </a:fld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F8AF78-5B4B-4209-A527-DD36CBA2F6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cs-CZ"/>
              <a:t>Humbel Gear Technology — </a:t>
            </a:r>
            <a:fld id="{6B89914A-EC3B-43B3-BC2E-38CBC5A61C90}" type="slidenum">
              <a:rPr lang="cs-CZ" smtClean="0"/>
              <a:pPr algn="r"/>
              <a:t>10</a:t>
            </a:fld>
            <a:endParaRPr lang="cs-CZ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8469FCD2-1E35-4A4A-A5BF-55BD561A7A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59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A21B5DC-A896-4BBC-BFF5-DD608A621A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Prices List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0315DC9-029A-400C-9CDC-0EBEAA89FE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D54CC04-8BB3-44DE-964C-065A99B54F7A}" type="datetime1">
              <a:rPr lang="cs-CZ" smtClean="0"/>
              <a:t>13.05.2020</a:t>
            </a:fld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A90C449-64C2-4EDF-A6E4-A8DE87E9BC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cs-CZ"/>
              <a:t>Humbel Gear Technology — </a:t>
            </a:r>
            <a:fld id="{6B89914A-EC3B-43B3-BC2E-38CBC5A61C90}" type="slidenum">
              <a:rPr lang="cs-CZ" smtClean="0"/>
              <a:pPr algn="r"/>
              <a:t>11</a:t>
            </a:fld>
            <a:endParaRPr lang="cs-CZ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A829C84D-0C4E-47C2-B236-99D071A6EA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Powerpoint Template</a:t>
            </a:r>
            <a:endParaRPr lang="en-US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xmlns="" id="{28EA9FF0-6A0F-4212-BE48-285A79FBF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460910"/>
              </p:ext>
            </p:extLst>
          </p:nvPr>
        </p:nvGraphicFramePr>
        <p:xfrm>
          <a:off x="761206" y="1371600"/>
          <a:ext cx="10514012" cy="4274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007">
                  <a:extLst>
                    <a:ext uri="{9D8B030D-6E8A-4147-A177-3AD203B41FA5}">
                      <a16:colId xmlns:a16="http://schemas.microsoft.com/office/drawing/2014/main" xmlns="" val="2457600288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xmlns="" val="2303733714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xmlns="" val="287637557"/>
                    </a:ext>
                  </a:extLst>
                </a:gridCol>
                <a:gridCol w="2132805">
                  <a:extLst>
                    <a:ext uri="{9D8B030D-6E8A-4147-A177-3AD203B41FA5}">
                      <a16:colId xmlns:a16="http://schemas.microsoft.com/office/drawing/2014/main" xmlns="" val="260323364"/>
                    </a:ext>
                  </a:extLst>
                </a:gridCol>
              </a:tblGrid>
              <a:tr h="427429">
                <a:tc>
                  <a:txBody>
                    <a:bodyPr/>
                    <a:lstStyle/>
                    <a:p>
                      <a:r>
                        <a:rPr lang="en-US" dirty="0"/>
                        <a:t>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Article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 LEI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 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13685991"/>
                  </a:ext>
                </a:extLst>
              </a:tr>
              <a:tr h="427429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T-shirt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24.00 lei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€   4.97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0881146"/>
                  </a:ext>
                </a:extLst>
              </a:tr>
              <a:tr h="427429">
                <a:tc>
                  <a:txBody>
                    <a:bodyPr/>
                    <a:lstStyle/>
                    <a:p>
                      <a:r>
                        <a:rPr lang="en-US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Polo shirt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41.00 lei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€   8.50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99351519"/>
                  </a:ext>
                </a:extLst>
              </a:tr>
              <a:tr h="427429">
                <a:tc>
                  <a:txBody>
                    <a:bodyPr/>
                    <a:lstStyle/>
                    <a:p>
                      <a:r>
                        <a:rPr lang="en-US" dirty="0"/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 67.00 lei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€ 13.87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67736061"/>
                  </a:ext>
                </a:extLst>
              </a:tr>
              <a:tr h="427429">
                <a:tc>
                  <a:txBody>
                    <a:bodyPr/>
                    <a:lstStyle/>
                    <a:p>
                      <a:r>
                        <a:rPr lang="en-US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Tercot jacket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72.00 lei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€ 14.91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03418967"/>
                  </a:ext>
                </a:extLst>
              </a:tr>
              <a:tr h="427429">
                <a:tc>
                  <a:txBody>
                    <a:bodyPr/>
                    <a:lstStyle/>
                    <a:p>
                      <a:r>
                        <a:rPr lang="en-US" dirty="0"/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55.00 lei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€ 13.40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6964197"/>
                  </a:ext>
                </a:extLst>
              </a:tr>
              <a:tr h="427429">
                <a:tc>
                  <a:txBody>
                    <a:bodyPr/>
                    <a:lstStyle/>
                    <a:p>
                      <a:r>
                        <a:rPr lang="en-US" dirty="0"/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Short pants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45.00 lei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€   9.33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58672503"/>
                  </a:ext>
                </a:extLst>
              </a:tr>
              <a:tr h="427429">
                <a:tc>
                  <a:txBody>
                    <a:bodyPr/>
                    <a:lstStyle/>
                    <a:p>
                      <a:r>
                        <a:rPr lang="en-US" dirty="0"/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Office shirt Non Iron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203.00 lei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€ 42.07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02871836"/>
                  </a:ext>
                </a:extLst>
              </a:tr>
              <a:tr h="427429">
                <a:tc>
                  <a:txBody>
                    <a:bodyPr/>
                    <a:lstStyle/>
                    <a:p>
                      <a:r>
                        <a:rPr lang="en-US" dirty="0"/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Softshell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85.00 lei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€ 17.62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23960996"/>
                  </a:ext>
                </a:extLst>
              </a:tr>
              <a:tr h="427429">
                <a:tc>
                  <a:txBody>
                    <a:bodyPr/>
                    <a:lstStyle/>
                    <a:p>
                      <a:r>
                        <a:rPr lang="en-US" dirty="0"/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20.00 lei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€   4.14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15979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642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xmlns="" id="{6BDDBD0C-87C1-496E-B5B6-B6926D4A67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/>
              <a:t>Humbel Zahnräder AG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Oberfeldstrasse</a:t>
            </a:r>
            <a:r>
              <a:rPr lang="de-DE" dirty="0"/>
              <a:t> 9</a:t>
            </a:r>
            <a:br>
              <a:rPr lang="de-DE" dirty="0"/>
            </a:br>
            <a:r>
              <a:rPr lang="de-DE" dirty="0"/>
              <a:t>9214  Kradolf </a:t>
            </a:r>
            <a:br>
              <a:rPr lang="de-DE" dirty="0"/>
            </a:br>
            <a:r>
              <a:rPr lang="de-DE" dirty="0" err="1"/>
              <a:t>Switzerland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F035088C-6F60-48A1-8C14-D2CEF18D31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b="1" dirty="0" err="1"/>
              <a:t>Novogear</a:t>
            </a:r>
            <a:r>
              <a:rPr lang="cs-CZ" b="1" dirty="0"/>
              <a:t> spol. s r.o.</a:t>
            </a:r>
            <a:br>
              <a:rPr lang="cs-CZ" b="1" dirty="0"/>
            </a:br>
            <a:r>
              <a:rPr lang="cs-CZ" dirty="0"/>
              <a:t>17. listopadu 2245</a:t>
            </a:r>
            <a:br>
              <a:rPr lang="cs-CZ" dirty="0"/>
            </a:br>
            <a:r>
              <a:rPr lang="cs-CZ" dirty="0"/>
              <a:t>738</a:t>
            </a:r>
            <a:r>
              <a:rPr lang="en-US" dirty="0"/>
              <a:t> </a:t>
            </a:r>
            <a:r>
              <a:rPr lang="cs-CZ" dirty="0"/>
              <a:t>02 </a:t>
            </a:r>
            <a:r>
              <a:rPr lang="en-US" dirty="0"/>
              <a:t> </a:t>
            </a:r>
            <a:r>
              <a:rPr lang="cs-CZ" dirty="0"/>
              <a:t>Frýdek-Místek</a:t>
            </a:r>
            <a:r>
              <a:rPr lang="en-US" dirty="0"/>
              <a:t/>
            </a:r>
            <a:br>
              <a:rPr lang="en-US" dirty="0"/>
            </a:br>
            <a:r>
              <a:rPr lang="cs-CZ" dirty="0"/>
              <a:t>Czech Republic</a:t>
            </a:r>
          </a:p>
          <a:p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xmlns="" id="{270F4108-7E95-4D7A-9C94-6CB3CDEEAC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b="1" dirty="0"/>
              <a:t>HPT </a:t>
            </a:r>
            <a:r>
              <a:rPr lang="cs-CZ" b="1" dirty="0" err="1"/>
              <a:t>Humbel</a:t>
            </a:r>
            <a:r>
              <a:rPr lang="cs-CZ" b="1" dirty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cs-CZ" dirty="0" err="1"/>
              <a:t>Produktionstechnik</a:t>
            </a:r>
            <a:r>
              <a:rPr lang="cs-CZ" dirty="0"/>
              <a:t> SRL</a:t>
            </a:r>
            <a:br>
              <a:rPr lang="cs-CZ" dirty="0"/>
            </a:br>
            <a:r>
              <a:rPr lang="cs-CZ" dirty="0"/>
              <a:t>Str. Augustin Bena 108</a:t>
            </a:r>
            <a:br>
              <a:rPr lang="cs-CZ" dirty="0"/>
            </a:br>
            <a:r>
              <a:rPr lang="cs-CZ" dirty="0"/>
              <a:t>515800 </a:t>
            </a:r>
            <a:r>
              <a:rPr lang="en-US" dirty="0"/>
              <a:t> </a:t>
            </a:r>
            <a:r>
              <a:rPr lang="cs-CZ" dirty="0" err="1"/>
              <a:t>Sebeș</a:t>
            </a:r>
            <a:r>
              <a:rPr lang="cs-CZ" dirty="0"/>
              <a:t/>
            </a:r>
            <a:br>
              <a:rPr lang="cs-CZ" dirty="0"/>
            </a:br>
            <a:r>
              <a:rPr lang="cs-CZ" dirty="0" err="1"/>
              <a:t>Romania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890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xmlns="" id="{F013A190-D490-442D-BB19-02848227D2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Agenda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xmlns="" id="{224DFCA0-D229-4171-86EA-EDBA958563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Working equipment</a:t>
            </a:r>
          </a:p>
          <a:p>
            <a:r>
              <a:rPr lang="de-DE" dirty="0"/>
              <a:t>Description of order process</a:t>
            </a:r>
          </a:p>
          <a:p>
            <a:r>
              <a:rPr lang="de-DE" dirty="0"/>
              <a:t>Policy for the use of work equipment</a:t>
            </a:r>
          </a:p>
          <a:p>
            <a:r>
              <a:rPr lang="de-DE" dirty="0"/>
              <a:t>Price list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xmlns="" id="{236C5CA9-4D82-4F59-85FF-325D6BC4C55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/>
              <a:t>3</a:t>
            </a:r>
          </a:p>
          <a:p>
            <a:r>
              <a:rPr lang="en-US" dirty="0"/>
              <a:t>8</a:t>
            </a:r>
            <a:endParaRPr lang="de-CH" dirty="0"/>
          </a:p>
          <a:p>
            <a:r>
              <a:rPr lang="de-CH" dirty="0"/>
              <a:t>?</a:t>
            </a:r>
          </a:p>
          <a:p>
            <a:endParaRPr lang="de-CH" dirty="0"/>
          </a:p>
          <a:p>
            <a:r>
              <a:rPr lang="de-CH" dirty="0"/>
              <a:t>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950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Working equipment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err="1" smtClean="0"/>
              <a:t>Workers</a:t>
            </a:r>
            <a:r>
              <a:rPr lang="de-CH" dirty="0" smtClean="0"/>
              <a:t>, </a:t>
            </a:r>
            <a:r>
              <a:rPr lang="de-CH" dirty="0" err="1" smtClean="0"/>
              <a:t>Locistics</a:t>
            </a:r>
            <a:r>
              <a:rPr lang="de-CH" dirty="0" smtClean="0"/>
              <a:t>, </a:t>
            </a:r>
            <a:br>
              <a:rPr lang="de-CH" dirty="0" smtClean="0"/>
            </a:br>
            <a:r>
              <a:rPr lang="de-CH" dirty="0" smtClean="0"/>
              <a:t>Quality Assurance, Trainees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5885133" y="381001"/>
            <a:ext cx="5941467" cy="2667000"/>
          </a:xfrm>
          <a:solidFill>
            <a:srgbClr val="0D4682"/>
          </a:solidFill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T-shirt – navy blue with logo by embroidery on the left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Polar – navy blue with logo by  embroidery on the left; personalized (name)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Tercot jacket – grey with logo by embroidery on the left; personalized (name)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Pants – grey with logo by embroidery on the pocket flap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Short pants – grey with logo by embroidery on the pocket flap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Cap - with logo 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168E56-7A51-4D9B-A683-072DB4A54B33}" type="datetime1">
              <a:rPr lang="cs-CZ" smtClean="0"/>
              <a:t>13.05.2020</a:t>
            </a:fld>
            <a:endParaRPr lang="cs-CZ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cs-CZ"/>
              <a:t>Humbel Gear Technology — </a:t>
            </a:r>
            <a:fld id="{6B89914A-EC3B-43B3-BC2E-38CBC5A61C90}" type="slidenum">
              <a:rPr lang="cs-CZ" smtClean="0"/>
              <a:pPr algn="r"/>
              <a:t>3</a:t>
            </a:fld>
            <a:endParaRPr lang="cs-CZ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dirty="0"/>
              <a:t>Working equipment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F05FF3A-1FAD-49FF-BCC8-0CDCC1EBE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4919" y="2136383"/>
            <a:ext cx="1676400" cy="18873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77AC21E-1CAE-423C-A152-5334D79AE5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324" y="1675204"/>
            <a:ext cx="541224" cy="5412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38B7B25-89F9-43FF-BD9F-DEA0D768B5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9177" y="2175487"/>
            <a:ext cx="1676400" cy="16992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AF2D6A48-A868-4C57-BDCA-4E715E074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7227" y="1657925"/>
            <a:ext cx="536494" cy="5425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DB070040-6920-45C4-9806-B525C77DEC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552" y="3880097"/>
            <a:ext cx="1414395" cy="260321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B2383B18-CBA7-4EFE-B2F4-4F813BC7EC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9800" y="3955271"/>
            <a:ext cx="1194920" cy="25117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47503613-BE86-47C6-BD46-9C010FD1D9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1542" y="1685853"/>
            <a:ext cx="536494" cy="54259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88B86A4C-8179-4C8F-B39E-80E5DDB0F04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2930" y="2083919"/>
            <a:ext cx="1566013" cy="190241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D7841A1A-0E8E-4321-A9EC-938F6011E2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46434" y="3955271"/>
            <a:ext cx="1290995" cy="1290995"/>
          </a:xfrm>
          <a:prstGeom prst="rect">
            <a:avLst/>
          </a:prstGeom>
        </p:spPr>
      </p:pic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xmlns="" id="{C4BFD763-72A7-4679-8301-8A68CDE7A4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2230049"/>
              </p:ext>
            </p:extLst>
          </p:nvPr>
        </p:nvGraphicFramePr>
        <p:xfrm>
          <a:off x="5885134" y="3124200"/>
          <a:ext cx="5941468" cy="2861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367">
                  <a:extLst>
                    <a:ext uri="{9D8B030D-6E8A-4147-A177-3AD203B41FA5}">
                      <a16:colId xmlns:a16="http://schemas.microsoft.com/office/drawing/2014/main" xmlns="" val="3099115513"/>
                    </a:ext>
                  </a:extLst>
                </a:gridCol>
                <a:gridCol w="1485367">
                  <a:extLst>
                    <a:ext uri="{9D8B030D-6E8A-4147-A177-3AD203B41FA5}">
                      <a16:colId xmlns:a16="http://schemas.microsoft.com/office/drawing/2014/main" xmlns="" val="3160784629"/>
                    </a:ext>
                  </a:extLst>
                </a:gridCol>
                <a:gridCol w="1485367">
                  <a:extLst>
                    <a:ext uri="{9D8B030D-6E8A-4147-A177-3AD203B41FA5}">
                      <a16:colId xmlns:a16="http://schemas.microsoft.com/office/drawing/2014/main" xmlns="" val="2214303793"/>
                    </a:ext>
                  </a:extLst>
                </a:gridCol>
                <a:gridCol w="1485367">
                  <a:extLst>
                    <a:ext uri="{9D8B030D-6E8A-4147-A177-3AD203B41FA5}">
                      <a16:colId xmlns:a16="http://schemas.microsoft.com/office/drawing/2014/main" xmlns="" val="2535942185"/>
                    </a:ext>
                  </a:extLst>
                </a:gridCol>
              </a:tblGrid>
              <a:tr h="357673">
                <a:tc rowSpan="2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Article description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Number of items per employee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9619977"/>
                  </a:ext>
                </a:extLst>
              </a:tr>
              <a:tr h="35767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Humbel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HPT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Novogear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50366496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T-shirt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54590424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Polar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3155717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Tercot jacket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5582939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Pants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  (3) 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5496659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Short pants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  (0) 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78169507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Cap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23319757"/>
                  </a:ext>
                </a:extLst>
              </a:tr>
            </a:tbl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1DA4F1BB-5467-45EF-BFAA-6EE9B7D9EF06}"/>
              </a:ext>
            </a:extLst>
          </p:cNvPr>
          <p:cNvSpPr txBox="1"/>
          <p:nvPr/>
        </p:nvSpPr>
        <p:spPr>
          <a:xfrm>
            <a:off x="5885133" y="6172200"/>
            <a:ext cx="594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/>
              <a:t>* </a:t>
            </a:r>
            <a:r>
              <a:rPr lang="de-CH" sz="1200" dirty="0" err="1"/>
              <a:t>choice</a:t>
            </a:r>
            <a:r>
              <a:rPr lang="de-CH" sz="1200" dirty="0"/>
              <a:t> </a:t>
            </a:r>
            <a:r>
              <a:rPr lang="de-CH" sz="1200" dirty="0" err="1"/>
              <a:t>of</a:t>
            </a:r>
            <a:r>
              <a:rPr lang="de-CH" sz="1200" dirty="0"/>
              <a:t> </a:t>
            </a:r>
            <a:r>
              <a:rPr lang="de-CH" sz="1200" dirty="0" err="1"/>
              <a:t>employee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140408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Working equipment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Maintenance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5959494" y="304800"/>
            <a:ext cx="5765222" cy="2819400"/>
          </a:xfrm>
          <a:solidFill>
            <a:srgbClr val="0D4682"/>
          </a:solidFill>
        </p:spPr>
        <p:txBody>
          <a:bodyPr/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T-shirt – black with logo by embroidery on the left;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Polar – navy blue with logo by  embroidery on the left; personalized (name)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Tercot jacket – grey with logo by embroidery on the left; personalized (name)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Pants – grey with logo by embroidery on the pocket flap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Short pants – grey with logo by embroidery on the pocket flap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Cap - with logo 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168E56-7A51-4D9B-A683-072DB4A54B33}" type="datetime1">
              <a:rPr lang="cs-CZ" smtClean="0"/>
              <a:t>13.05.2020</a:t>
            </a:fld>
            <a:endParaRPr lang="cs-CZ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cs-CZ"/>
              <a:t>Humbel Gear Technology — </a:t>
            </a:r>
            <a:fld id="{6B89914A-EC3B-43B3-BC2E-38CBC5A61C90}" type="slidenum">
              <a:rPr lang="cs-CZ" smtClean="0"/>
              <a:pPr algn="r"/>
              <a:t>4</a:t>
            </a:fld>
            <a:endParaRPr lang="cs-CZ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Powerpoint Template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3A8C98C-6747-4E9A-BE14-E73C14040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505" y="2074143"/>
            <a:ext cx="1676545" cy="17009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1D89DF7D-CA00-40C5-A77F-8E1163464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2562" y="1451821"/>
            <a:ext cx="536494" cy="5425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8FD520B0-DD84-41FD-90E8-C412ED188B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854" y="1432561"/>
            <a:ext cx="536494" cy="5425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FAB42B04-2E9E-419C-962F-FC9AD0162C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295" y="3803484"/>
            <a:ext cx="1408298" cy="26032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CDDDF320-6A4A-4737-A29C-F8CBB031C3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3317" y="3830158"/>
            <a:ext cx="1194920" cy="25117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7F9C5FAC-AE61-460C-AF45-A975B3E0EE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1617" y="3754494"/>
            <a:ext cx="1319155" cy="12924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31D24BA9-A179-433D-A338-1F928DDE3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028" y="1407742"/>
            <a:ext cx="536494" cy="54259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A3316B72-F93E-4F0E-B168-6479E5AFE1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697" y="1888323"/>
            <a:ext cx="1566808" cy="1902117"/>
          </a:xfrm>
          <a:prstGeom prst="rect">
            <a:avLst/>
          </a:prstGeom>
        </p:spPr>
      </p:pic>
      <p:graphicFrame>
        <p:nvGraphicFramePr>
          <p:cNvPr id="21" name="Table 19">
            <a:extLst>
              <a:ext uri="{FF2B5EF4-FFF2-40B4-BE49-F238E27FC236}">
                <a16:creationId xmlns:a16="http://schemas.microsoft.com/office/drawing/2014/main" xmlns="" id="{6AAB2B37-D452-41E3-9F21-66D14ABC01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003735"/>
              </p:ext>
            </p:extLst>
          </p:nvPr>
        </p:nvGraphicFramePr>
        <p:xfrm>
          <a:off x="5915646" y="3263985"/>
          <a:ext cx="5809072" cy="2854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268">
                  <a:extLst>
                    <a:ext uri="{9D8B030D-6E8A-4147-A177-3AD203B41FA5}">
                      <a16:colId xmlns:a16="http://schemas.microsoft.com/office/drawing/2014/main" xmlns="" val="3099115513"/>
                    </a:ext>
                  </a:extLst>
                </a:gridCol>
                <a:gridCol w="1452268">
                  <a:extLst>
                    <a:ext uri="{9D8B030D-6E8A-4147-A177-3AD203B41FA5}">
                      <a16:colId xmlns:a16="http://schemas.microsoft.com/office/drawing/2014/main" xmlns="" val="3160784629"/>
                    </a:ext>
                  </a:extLst>
                </a:gridCol>
                <a:gridCol w="1452268">
                  <a:extLst>
                    <a:ext uri="{9D8B030D-6E8A-4147-A177-3AD203B41FA5}">
                      <a16:colId xmlns:a16="http://schemas.microsoft.com/office/drawing/2014/main" xmlns="" val="2214303793"/>
                    </a:ext>
                  </a:extLst>
                </a:gridCol>
                <a:gridCol w="1452268">
                  <a:extLst>
                    <a:ext uri="{9D8B030D-6E8A-4147-A177-3AD203B41FA5}">
                      <a16:colId xmlns:a16="http://schemas.microsoft.com/office/drawing/2014/main" xmlns="" val="2535942185"/>
                    </a:ext>
                  </a:extLst>
                </a:gridCol>
              </a:tblGrid>
              <a:tr h="364310">
                <a:tc rowSpan="2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Article description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Number of items per employee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9619977"/>
                  </a:ext>
                </a:extLst>
              </a:tr>
              <a:tr h="36431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Humbel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HPT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Novogear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50366496"/>
                  </a:ext>
                </a:extLst>
              </a:tr>
              <a:tr h="364310">
                <a:tc>
                  <a:txBody>
                    <a:bodyPr/>
                    <a:lstStyle/>
                    <a:p>
                      <a:r>
                        <a:rPr lang="en-US" sz="1400" dirty="0"/>
                        <a:t>T-shirt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3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54590424"/>
                  </a:ext>
                </a:extLst>
              </a:tr>
              <a:tr h="364310">
                <a:tc>
                  <a:txBody>
                    <a:bodyPr/>
                    <a:lstStyle/>
                    <a:p>
                      <a:r>
                        <a:rPr lang="en-US" sz="1400" dirty="0"/>
                        <a:t>Polar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1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3155717"/>
                  </a:ext>
                </a:extLst>
              </a:tr>
              <a:tr h="364310">
                <a:tc>
                  <a:txBody>
                    <a:bodyPr/>
                    <a:lstStyle/>
                    <a:p>
                      <a:r>
                        <a:rPr lang="en-US" sz="1400" dirty="0"/>
                        <a:t>Tercot jacket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1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5582939"/>
                  </a:ext>
                </a:extLst>
              </a:tr>
              <a:tr h="364310">
                <a:tc>
                  <a:txBody>
                    <a:bodyPr/>
                    <a:lstStyle/>
                    <a:p>
                      <a:r>
                        <a:rPr lang="en-US" sz="1400" dirty="0"/>
                        <a:t>Pants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  (3) 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2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5496659"/>
                  </a:ext>
                </a:extLst>
              </a:tr>
              <a:tr h="240750">
                <a:tc>
                  <a:txBody>
                    <a:bodyPr/>
                    <a:lstStyle/>
                    <a:p>
                      <a:r>
                        <a:rPr lang="en-US" sz="1400" dirty="0"/>
                        <a:t>Short pants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  (0) 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0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78169507"/>
                  </a:ext>
                </a:extLst>
              </a:tr>
              <a:tr h="364310">
                <a:tc>
                  <a:txBody>
                    <a:bodyPr/>
                    <a:lstStyle/>
                    <a:p>
                      <a:r>
                        <a:rPr lang="en-US" sz="1400" dirty="0"/>
                        <a:t>Cap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1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23319757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DDDEDE7-2743-42C4-9A40-1FB8896F11E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701" y="1870449"/>
            <a:ext cx="1760877" cy="1994412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xmlns="" id="{1DA4F1BB-5467-45EF-BFAA-6EE9B7D9EF06}"/>
              </a:ext>
            </a:extLst>
          </p:cNvPr>
          <p:cNvSpPr txBox="1"/>
          <p:nvPr/>
        </p:nvSpPr>
        <p:spPr>
          <a:xfrm>
            <a:off x="5885133" y="6172200"/>
            <a:ext cx="594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/>
              <a:t>* </a:t>
            </a:r>
            <a:r>
              <a:rPr lang="de-CH" sz="1200" dirty="0" err="1"/>
              <a:t>choice</a:t>
            </a:r>
            <a:r>
              <a:rPr lang="de-CH" sz="1200" dirty="0"/>
              <a:t> </a:t>
            </a:r>
            <a:r>
              <a:rPr lang="de-CH" sz="1200" dirty="0" err="1"/>
              <a:t>of</a:t>
            </a:r>
            <a:r>
              <a:rPr lang="de-CH" sz="1200" dirty="0"/>
              <a:t> </a:t>
            </a:r>
            <a:r>
              <a:rPr lang="de-CH" sz="1200" dirty="0" err="1"/>
              <a:t>employee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257491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Working equipment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Shift leaders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5933638" y="457200"/>
            <a:ext cx="5800369" cy="2438400"/>
          </a:xfrm>
          <a:solidFill>
            <a:srgbClr val="0D4682"/>
          </a:solidFill>
        </p:spPr>
        <p:txBody>
          <a:bodyPr/>
          <a:lstStyle/>
          <a:p>
            <a:pPr marL="284163" indent="-28416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Polo shirt – turquoise with logo by embroidery on the left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Polar – navy blue with logo by  embroidery on the left; personalized (name)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Softshell Jacket Black with logo by embroidery on the left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Pants – grey with logo by embroidery on the pocket flap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Short pants – grey with logo by embroidery on the pocket flap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Cap - with logo </a:t>
            </a:r>
          </a:p>
          <a:p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168E56-7A51-4D9B-A683-072DB4A54B33}" type="datetime1">
              <a:rPr lang="cs-CZ" smtClean="0"/>
              <a:t>13.05.2020</a:t>
            </a:fld>
            <a:endParaRPr lang="cs-CZ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cs-CZ"/>
              <a:t>Humbel Gear Technology — </a:t>
            </a:r>
            <a:fld id="{6B89914A-EC3B-43B3-BC2E-38CBC5A61C90}" type="slidenum">
              <a:rPr lang="cs-CZ" smtClean="0"/>
              <a:pPr algn="r"/>
              <a:t>5</a:t>
            </a:fld>
            <a:endParaRPr lang="cs-CZ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Powerpoint Template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D095EBC-F524-485F-81E1-880C6E6F8F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8664" y="1863957"/>
            <a:ext cx="1658898" cy="18704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EB73A19C-289A-4D2E-93C7-25F12407AC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9719" y="3704164"/>
            <a:ext cx="1194148" cy="2514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ED18F35-B7BD-40D9-844F-F39B61F6AF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678" y="1828045"/>
            <a:ext cx="1646492" cy="19973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DFE54D7-C887-400F-AB0C-D92A70C841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823" y="1406712"/>
            <a:ext cx="536494" cy="5425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24FA0ED-B8B9-4021-9A01-543272718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5719" y="1359162"/>
            <a:ext cx="536494" cy="5425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FC856273-3679-4939-B6D2-182BAC9BE6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775" y="3718621"/>
            <a:ext cx="1408298" cy="260321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C81A8DF3-4BB9-4FA7-A24B-CA93113679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2265" y="1373103"/>
            <a:ext cx="536494" cy="54259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D70AB9E-91CB-42E9-B90D-B2C2CF1DC5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1384" y="1861437"/>
            <a:ext cx="1658256" cy="186553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E7C894DF-16AC-4588-9DED-64BB4F758D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24270" y="3704164"/>
            <a:ext cx="1328702" cy="1328702"/>
          </a:xfrm>
          <a:prstGeom prst="rect">
            <a:avLst/>
          </a:prstGeom>
        </p:spPr>
      </p:pic>
      <p:graphicFrame>
        <p:nvGraphicFramePr>
          <p:cNvPr id="22" name="Table 22">
            <a:extLst>
              <a:ext uri="{FF2B5EF4-FFF2-40B4-BE49-F238E27FC236}">
                <a16:creationId xmlns:a16="http://schemas.microsoft.com/office/drawing/2014/main" xmlns="" id="{0C4BDEFE-62FF-4F79-A240-FFB3DA0BF7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438826"/>
              </p:ext>
            </p:extLst>
          </p:nvPr>
        </p:nvGraphicFramePr>
        <p:xfrm>
          <a:off x="5933639" y="3073160"/>
          <a:ext cx="5800368" cy="3057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918">
                  <a:extLst>
                    <a:ext uri="{9D8B030D-6E8A-4147-A177-3AD203B41FA5}">
                      <a16:colId xmlns:a16="http://schemas.microsoft.com/office/drawing/2014/main" xmlns="" val="1731741309"/>
                    </a:ext>
                  </a:extLst>
                </a:gridCol>
                <a:gridCol w="1406501">
                  <a:extLst>
                    <a:ext uri="{9D8B030D-6E8A-4147-A177-3AD203B41FA5}">
                      <a16:colId xmlns:a16="http://schemas.microsoft.com/office/drawing/2014/main" xmlns="" val="366737926"/>
                    </a:ext>
                  </a:extLst>
                </a:gridCol>
                <a:gridCol w="1406501">
                  <a:extLst>
                    <a:ext uri="{9D8B030D-6E8A-4147-A177-3AD203B41FA5}">
                      <a16:colId xmlns:a16="http://schemas.microsoft.com/office/drawing/2014/main" xmlns="" val="3229101034"/>
                    </a:ext>
                  </a:extLst>
                </a:gridCol>
                <a:gridCol w="1258448">
                  <a:extLst>
                    <a:ext uri="{9D8B030D-6E8A-4147-A177-3AD203B41FA5}">
                      <a16:colId xmlns:a16="http://schemas.microsoft.com/office/drawing/2014/main" xmlns="" val="3957815933"/>
                    </a:ext>
                  </a:extLst>
                </a:gridCol>
              </a:tblGrid>
              <a:tr h="387571">
                <a:tc rowSpan="2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Article description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Number of items per employee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2790667"/>
                  </a:ext>
                </a:extLst>
              </a:tr>
              <a:tr h="38757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Humbel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HPT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Novogear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02882309"/>
                  </a:ext>
                </a:extLst>
              </a:tr>
              <a:tr h="387571">
                <a:tc>
                  <a:txBody>
                    <a:bodyPr/>
                    <a:lstStyle/>
                    <a:p>
                      <a:r>
                        <a:rPr lang="en-US" sz="1400" dirty="0"/>
                        <a:t>Polo shirt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3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4110283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1400" dirty="0"/>
                        <a:t>Polar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1</a:t>
                      </a:r>
                      <a:endParaRPr kumimoji="0" lang="de-CH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308119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Softshell Jacket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1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7571">
                <a:tc>
                  <a:txBody>
                    <a:bodyPr/>
                    <a:lstStyle/>
                    <a:p>
                      <a:r>
                        <a:rPr lang="en-US" sz="1400" dirty="0"/>
                        <a:t>Pants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  (3) 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2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32787254"/>
                  </a:ext>
                </a:extLst>
              </a:tr>
              <a:tr h="387571">
                <a:tc>
                  <a:txBody>
                    <a:bodyPr/>
                    <a:lstStyle/>
                    <a:p>
                      <a:r>
                        <a:rPr lang="en-US" sz="1400" dirty="0"/>
                        <a:t>Short pants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  (0) 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0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37952028"/>
                  </a:ext>
                </a:extLst>
              </a:tr>
              <a:tr h="388138">
                <a:tc>
                  <a:txBody>
                    <a:bodyPr/>
                    <a:lstStyle/>
                    <a:p>
                      <a:r>
                        <a:rPr lang="en-US" sz="1400" dirty="0"/>
                        <a:t>Cap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1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7697444"/>
                  </a:ext>
                </a:extLst>
              </a:tr>
            </a:tbl>
          </a:graphicData>
        </a:graphic>
      </p:graphicFrame>
      <p:sp>
        <p:nvSpPr>
          <p:cNvPr id="18" name="Textfeld 17">
            <a:extLst>
              <a:ext uri="{FF2B5EF4-FFF2-40B4-BE49-F238E27FC236}">
                <a16:creationId xmlns:a16="http://schemas.microsoft.com/office/drawing/2014/main" xmlns="" id="{1DA4F1BB-5467-45EF-BFAA-6EE9B7D9EF06}"/>
              </a:ext>
            </a:extLst>
          </p:cNvPr>
          <p:cNvSpPr txBox="1"/>
          <p:nvPr/>
        </p:nvSpPr>
        <p:spPr>
          <a:xfrm>
            <a:off x="5863088" y="6169733"/>
            <a:ext cx="594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/>
              <a:t>* </a:t>
            </a:r>
            <a:r>
              <a:rPr lang="de-CH" sz="1200" dirty="0" err="1"/>
              <a:t>choice</a:t>
            </a:r>
            <a:r>
              <a:rPr lang="de-CH" sz="1200" dirty="0"/>
              <a:t> </a:t>
            </a:r>
            <a:r>
              <a:rPr lang="de-CH" sz="1200" dirty="0" err="1"/>
              <a:t>of</a:t>
            </a:r>
            <a:r>
              <a:rPr lang="de-CH" sz="1200" dirty="0"/>
              <a:t> </a:t>
            </a:r>
            <a:r>
              <a:rPr lang="de-CH" sz="1200" dirty="0" err="1"/>
              <a:t>employee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375901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Working equipment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Technical </a:t>
            </a:r>
            <a:r>
              <a:rPr lang="de-CH" dirty="0" smtClean="0"/>
              <a:t>Support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6095205" y="304800"/>
            <a:ext cx="5650523" cy="2667000"/>
          </a:xfrm>
          <a:solidFill>
            <a:srgbClr val="0D4682"/>
          </a:solidFill>
        </p:spPr>
        <p:txBody>
          <a:bodyPr/>
          <a:lstStyle/>
          <a:p>
            <a:pPr marL="284163" lvl="0" indent="-28416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Polo shirt – royal blue with logo by embroidery on the left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Polar – navy blue with logo by  embroidery on the left; personalized (name)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Tercot jacket – grey with logo by embroidery on the left; personalized (name)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Pants </a:t>
            </a:r>
            <a:r>
              <a:rPr lang="en-US" sz="1200" dirty="0">
                <a:solidFill>
                  <a:schemeClr val="bg1"/>
                </a:solidFill>
              </a:rPr>
              <a:t>– grey with logo by embroidery on the pocket flap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Short pants – grey with logo by embroidery on the pocket flap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Cap - with logo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168E56-7A51-4D9B-A683-072DB4A54B33}" type="datetime1">
              <a:rPr lang="cs-CZ" smtClean="0"/>
              <a:t>13.05.2020</a:t>
            </a:fld>
            <a:endParaRPr lang="cs-CZ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cs-CZ"/>
              <a:t>Humbel Gear Technology — </a:t>
            </a:r>
            <a:fld id="{6B89914A-EC3B-43B3-BC2E-38CBC5A61C90}" type="slidenum">
              <a:rPr lang="cs-CZ" smtClean="0"/>
              <a:pPr algn="r"/>
              <a:t>6</a:t>
            </a:fld>
            <a:endParaRPr lang="cs-CZ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dirty="0" err="1"/>
              <a:t>Powerpoint</a:t>
            </a:r>
            <a:r>
              <a:rPr lang="en-US" dirty="0"/>
              <a:t> Template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762ACD9-5B04-4907-8521-1B2910640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982" y="3862565"/>
            <a:ext cx="1173355" cy="24683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3F2FDBB-B2DB-4EB5-B1FF-A098885D2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684" y="3802020"/>
            <a:ext cx="1407268" cy="26049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AF15D432-AECE-4476-AA67-32F91CF9B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409" y="1964701"/>
            <a:ext cx="1734053" cy="17592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9F5FE189-B1B9-492F-84D2-A8DE462BAE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5102" y="1422109"/>
            <a:ext cx="536494" cy="5425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6E3115A9-98A3-46BD-BA53-65F712935A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225" y="1404625"/>
            <a:ext cx="536494" cy="5425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E1337746-1EE3-462B-BDF6-CF8332BE2E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4560" y="1834660"/>
            <a:ext cx="1678141" cy="18893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6B01A031-38B0-48F5-AEDC-9876BAF505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441" y="1844509"/>
            <a:ext cx="1646063" cy="199966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EC12476B-22D2-4DD6-BA43-213E9555F3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40340" y="3723977"/>
            <a:ext cx="1300053" cy="1300053"/>
          </a:xfrm>
          <a:prstGeom prst="rect">
            <a:avLst/>
          </a:prstGeom>
        </p:spPr>
      </p:pic>
      <p:graphicFrame>
        <p:nvGraphicFramePr>
          <p:cNvPr id="16" name="Table 19">
            <a:extLst>
              <a:ext uri="{FF2B5EF4-FFF2-40B4-BE49-F238E27FC236}">
                <a16:creationId xmlns:a16="http://schemas.microsoft.com/office/drawing/2014/main" xmlns="" id="{85DFBA49-ADF7-4A56-835D-9D5F4B5CBE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104423"/>
              </p:ext>
            </p:extLst>
          </p:nvPr>
        </p:nvGraphicFramePr>
        <p:xfrm>
          <a:off x="6095205" y="3124200"/>
          <a:ext cx="5650524" cy="2861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2631">
                  <a:extLst>
                    <a:ext uri="{9D8B030D-6E8A-4147-A177-3AD203B41FA5}">
                      <a16:colId xmlns:a16="http://schemas.microsoft.com/office/drawing/2014/main" xmlns="" val="3099115513"/>
                    </a:ext>
                  </a:extLst>
                </a:gridCol>
                <a:gridCol w="1412631">
                  <a:extLst>
                    <a:ext uri="{9D8B030D-6E8A-4147-A177-3AD203B41FA5}">
                      <a16:colId xmlns:a16="http://schemas.microsoft.com/office/drawing/2014/main" xmlns="" val="3160784629"/>
                    </a:ext>
                  </a:extLst>
                </a:gridCol>
                <a:gridCol w="1412631">
                  <a:extLst>
                    <a:ext uri="{9D8B030D-6E8A-4147-A177-3AD203B41FA5}">
                      <a16:colId xmlns:a16="http://schemas.microsoft.com/office/drawing/2014/main" xmlns="" val="2214303793"/>
                    </a:ext>
                  </a:extLst>
                </a:gridCol>
                <a:gridCol w="1412631">
                  <a:extLst>
                    <a:ext uri="{9D8B030D-6E8A-4147-A177-3AD203B41FA5}">
                      <a16:colId xmlns:a16="http://schemas.microsoft.com/office/drawing/2014/main" xmlns="" val="2535942185"/>
                    </a:ext>
                  </a:extLst>
                </a:gridCol>
              </a:tblGrid>
              <a:tr h="357673">
                <a:tc rowSpan="2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Article description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Number of items per employee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9619977"/>
                  </a:ext>
                </a:extLst>
              </a:tr>
              <a:tr h="35767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Humbel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HPT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Novogear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50366496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T-shirt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3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54590424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Polar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1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3155717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Tercot jacket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1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5582939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Pants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  (3) 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2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5496659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Short pants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  (0) 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0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78169507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Cap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23319757"/>
                  </a:ext>
                </a:extLst>
              </a:tr>
            </a:tbl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F659A444-037E-4017-A3A8-0862F57EDA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5383" y="1412066"/>
            <a:ext cx="536494" cy="542591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xmlns="" id="{1DA4F1BB-5467-45EF-BFAA-6EE9B7D9EF06}"/>
              </a:ext>
            </a:extLst>
          </p:cNvPr>
          <p:cNvSpPr txBox="1"/>
          <p:nvPr/>
        </p:nvSpPr>
        <p:spPr>
          <a:xfrm>
            <a:off x="6082866" y="6063799"/>
            <a:ext cx="594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/>
              <a:t>* </a:t>
            </a:r>
            <a:r>
              <a:rPr lang="de-CH" sz="1200" dirty="0" err="1"/>
              <a:t>choice</a:t>
            </a:r>
            <a:r>
              <a:rPr lang="de-CH" sz="1200" dirty="0"/>
              <a:t> </a:t>
            </a:r>
            <a:r>
              <a:rPr lang="de-CH" sz="1200" dirty="0" err="1"/>
              <a:t>of</a:t>
            </a:r>
            <a:r>
              <a:rPr lang="de-CH" sz="1200" dirty="0"/>
              <a:t> </a:t>
            </a:r>
            <a:r>
              <a:rPr lang="de-CH" sz="1200" dirty="0" err="1"/>
              <a:t>employee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28782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Working equipment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err="1" smtClean="0"/>
              <a:t>External</a:t>
            </a:r>
            <a:r>
              <a:rPr lang="de-CH" dirty="0" smtClean="0"/>
              <a:t> </a:t>
            </a:r>
            <a:r>
              <a:rPr lang="de-CH" dirty="0"/>
              <a:t>engineering, </a:t>
            </a:r>
            <a:r>
              <a:rPr lang="de-CH" dirty="0" err="1"/>
              <a:t>S</a:t>
            </a:r>
            <a:r>
              <a:rPr lang="de-CH" dirty="0" err="1" smtClean="0"/>
              <a:t>ales</a:t>
            </a:r>
            <a:r>
              <a:rPr lang="de-CH" dirty="0" smtClean="0"/>
              <a:t>,</a:t>
            </a:r>
            <a:endParaRPr lang="de-CH" dirty="0"/>
          </a:p>
          <a:p>
            <a:r>
              <a:rPr lang="de-CH" dirty="0"/>
              <a:t>M</a:t>
            </a:r>
            <a:r>
              <a:rPr lang="de-CH" dirty="0" smtClean="0"/>
              <a:t>anagement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5942806" y="1030308"/>
            <a:ext cx="5918729" cy="1924879"/>
          </a:xfrm>
          <a:solidFill>
            <a:srgbClr val="0D4682"/>
          </a:solidFill>
        </p:spPr>
        <p:txBody>
          <a:bodyPr/>
          <a:lstStyle/>
          <a:p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Office Shirt Non Iron, white - logo by embroidery on the collar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Polo Shirt, white - logo by embroidery on the left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Softshell Jacket black - logo by embroidery on the left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168E56-7A51-4D9B-A683-072DB4A54B33}" type="datetime1">
              <a:rPr lang="cs-CZ" smtClean="0"/>
              <a:t>13.05.2020</a:t>
            </a:fld>
            <a:endParaRPr lang="cs-CZ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cs-CZ"/>
              <a:t>Humbel Gear Technology — </a:t>
            </a:r>
            <a:fld id="{6B89914A-EC3B-43B3-BC2E-38CBC5A61C90}" type="slidenum">
              <a:rPr lang="cs-CZ" smtClean="0"/>
              <a:pPr algn="r"/>
              <a:t>7</a:t>
            </a:fld>
            <a:endParaRPr lang="cs-CZ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Powerpoint Template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F86F5EE-FEAB-488E-9FDB-916066E04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4288579"/>
            <a:ext cx="2057399" cy="20474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248F0E6-A469-43AF-A842-5E5DFEEAB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283" y="1660000"/>
            <a:ext cx="1752600" cy="2358763"/>
          </a:xfrm>
          <a:prstGeom prst="rect">
            <a:avLst/>
          </a:prstGeom>
        </p:spPr>
      </p:pic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xmlns="" id="{EEBCCD52-C07F-49E7-ABFE-1F9821B399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179856"/>
              </p:ext>
            </p:extLst>
          </p:nvPr>
        </p:nvGraphicFramePr>
        <p:xfrm>
          <a:off x="5942805" y="3216472"/>
          <a:ext cx="5918729" cy="1946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130">
                  <a:extLst>
                    <a:ext uri="{9D8B030D-6E8A-4147-A177-3AD203B41FA5}">
                      <a16:colId xmlns:a16="http://schemas.microsoft.com/office/drawing/2014/main" xmlns="" val="344126028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1692678858"/>
                    </a:ext>
                  </a:extLst>
                </a:gridCol>
                <a:gridCol w="1034917">
                  <a:extLst>
                    <a:ext uri="{9D8B030D-6E8A-4147-A177-3AD203B41FA5}">
                      <a16:colId xmlns:a16="http://schemas.microsoft.com/office/drawing/2014/main" xmlns="" val="2252420210"/>
                    </a:ext>
                  </a:extLst>
                </a:gridCol>
                <a:gridCol w="1479682">
                  <a:extLst>
                    <a:ext uri="{9D8B030D-6E8A-4147-A177-3AD203B41FA5}">
                      <a16:colId xmlns:a16="http://schemas.microsoft.com/office/drawing/2014/main" xmlns="" val="3665468090"/>
                    </a:ext>
                  </a:extLst>
                </a:gridCol>
              </a:tblGrid>
              <a:tr h="389396">
                <a:tc rowSpan="2"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Article description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Number of items per employee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37006611"/>
                  </a:ext>
                </a:extLst>
              </a:tr>
              <a:tr h="38939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Humbel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HPT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Novogear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06583127"/>
                  </a:ext>
                </a:extLst>
              </a:tr>
              <a:tr h="389396">
                <a:tc>
                  <a:txBody>
                    <a:bodyPr/>
                    <a:lstStyle/>
                    <a:p>
                      <a:r>
                        <a:rPr lang="en-US" sz="1500" dirty="0"/>
                        <a:t>Office shirt non iron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  </a:t>
                      </a:r>
                      <a:r>
                        <a:rPr lang="en-US" sz="1400" dirty="0" smtClean="0"/>
                        <a:t>(1)  </a:t>
                      </a:r>
                      <a:r>
                        <a:rPr lang="en-US" sz="14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2</a:t>
                      </a:r>
                      <a:endParaRPr kumimoji="0" lang="en-US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38746788"/>
                  </a:ext>
                </a:extLst>
              </a:tr>
              <a:tr h="389396">
                <a:tc>
                  <a:txBody>
                    <a:bodyPr/>
                    <a:lstStyle/>
                    <a:p>
                      <a:r>
                        <a:rPr lang="en-US" sz="1500" dirty="0"/>
                        <a:t>Polo shirt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(2) 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2</a:t>
                      </a:r>
                      <a:endParaRPr kumimoji="0" lang="en-US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21117134"/>
                  </a:ext>
                </a:extLst>
              </a:tr>
              <a:tr h="389396">
                <a:tc>
                  <a:txBody>
                    <a:bodyPr/>
                    <a:lstStyle/>
                    <a:p>
                      <a:r>
                        <a:rPr lang="en-US" sz="1500" dirty="0"/>
                        <a:t>Softshell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1</a:t>
                      </a:r>
                      <a:endParaRPr kumimoji="0" lang="en-US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91501094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5A43DF3-4993-48B7-A680-4535C50FAF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291" y="1788139"/>
            <a:ext cx="1983229" cy="2245715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xmlns="" id="{1DA4F1BB-5467-45EF-BFAA-6EE9B7D9EF06}"/>
              </a:ext>
            </a:extLst>
          </p:cNvPr>
          <p:cNvSpPr txBox="1"/>
          <p:nvPr/>
        </p:nvSpPr>
        <p:spPr>
          <a:xfrm>
            <a:off x="5920066" y="5405064"/>
            <a:ext cx="594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/>
              <a:t>* </a:t>
            </a:r>
            <a:r>
              <a:rPr lang="de-CH" sz="1200" dirty="0" err="1"/>
              <a:t>choice</a:t>
            </a:r>
            <a:r>
              <a:rPr lang="de-CH" sz="1200" dirty="0"/>
              <a:t> </a:t>
            </a:r>
            <a:r>
              <a:rPr lang="de-CH" sz="1200" dirty="0" err="1"/>
              <a:t>of</a:t>
            </a:r>
            <a:r>
              <a:rPr lang="de-CH" sz="1200" dirty="0"/>
              <a:t> </a:t>
            </a:r>
            <a:r>
              <a:rPr lang="de-CH" sz="1200" dirty="0" err="1"/>
              <a:t>employee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116308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Working equipment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838200" y="967175"/>
            <a:ext cx="9577388" cy="633026"/>
          </a:xfrm>
        </p:spPr>
        <p:txBody>
          <a:bodyPr/>
          <a:lstStyle/>
          <a:p>
            <a:r>
              <a:rPr lang="de-CH" dirty="0" smtClean="0"/>
              <a:t>Internal Engineering</a:t>
            </a:r>
          </a:p>
          <a:p>
            <a:endParaRPr lang="de-CH" dirty="0">
              <a:solidFill>
                <a:srgbClr val="FF0000"/>
              </a:solidFill>
            </a:endParaRPr>
          </a:p>
          <a:p>
            <a:r>
              <a:rPr lang="de-CH" sz="2200" dirty="0" err="1">
                <a:solidFill>
                  <a:srgbClr val="0D4682"/>
                </a:solidFill>
              </a:rPr>
              <a:t>Depending</a:t>
            </a:r>
            <a:r>
              <a:rPr lang="de-CH" sz="2200" dirty="0">
                <a:solidFill>
                  <a:srgbClr val="0D4682"/>
                </a:solidFill>
              </a:rPr>
              <a:t> </a:t>
            </a:r>
            <a:r>
              <a:rPr lang="de-CH" sz="2200" dirty="0" err="1" smtClean="0">
                <a:solidFill>
                  <a:srgbClr val="0D4682"/>
                </a:solidFill>
              </a:rPr>
              <a:t>the</a:t>
            </a:r>
            <a:r>
              <a:rPr lang="de-CH" sz="2200" dirty="0" smtClean="0">
                <a:solidFill>
                  <a:srgbClr val="0D4682"/>
                </a:solidFill>
              </a:rPr>
              <a:t> </a:t>
            </a:r>
            <a:r>
              <a:rPr lang="de-CH" sz="2200" dirty="0" err="1" smtClean="0">
                <a:solidFill>
                  <a:srgbClr val="0D4682"/>
                </a:solidFill>
              </a:rPr>
              <a:t>employee</a:t>
            </a:r>
            <a:r>
              <a:rPr lang="de-CH" sz="2200" dirty="0" smtClean="0">
                <a:solidFill>
                  <a:srgbClr val="0D4682"/>
                </a:solidFill>
              </a:rPr>
              <a:t> </a:t>
            </a:r>
            <a:r>
              <a:rPr lang="de-CH" sz="2200" dirty="0" err="1" smtClean="0">
                <a:solidFill>
                  <a:srgbClr val="0D4682"/>
                </a:solidFill>
              </a:rPr>
              <a:t>is</a:t>
            </a:r>
            <a:r>
              <a:rPr lang="de-CH" sz="2200" dirty="0" smtClean="0">
                <a:solidFill>
                  <a:srgbClr val="0D4682"/>
                </a:solidFill>
              </a:rPr>
              <a:t> </a:t>
            </a:r>
            <a:r>
              <a:rPr lang="de-CH" sz="2200" dirty="0" err="1" smtClean="0">
                <a:solidFill>
                  <a:srgbClr val="0D4682"/>
                </a:solidFill>
              </a:rPr>
              <a:t>working</a:t>
            </a:r>
            <a:r>
              <a:rPr lang="de-CH" sz="2200" dirty="0" smtClean="0">
                <a:solidFill>
                  <a:srgbClr val="0D4682"/>
                </a:solidFill>
              </a:rPr>
              <a:t> </a:t>
            </a:r>
            <a:br>
              <a:rPr lang="de-CH" sz="2200" dirty="0" smtClean="0">
                <a:solidFill>
                  <a:srgbClr val="0D4682"/>
                </a:solidFill>
              </a:rPr>
            </a:br>
            <a:r>
              <a:rPr lang="de-CH" sz="2200" dirty="0" err="1" smtClean="0">
                <a:solidFill>
                  <a:srgbClr val="0D4682"/>
                </a:solidFill>
              </a:rPr>
              <a:t>most</a:t>
            </a:r>
            <a:r>
              <a:rPr lang="de-CH" sz="2200" dirty="0" smtClean="0">
                <a:solidFill>
                  <a:srgbClr val="0D4682"/>
                </a:solidFill>
              </a:rPr>
              <a:t> time </a:t>
            </a:r>
            <a:r>
              <a:rPr lang="de-CH" sz="2200" dirty="0">
                <a:solidFill>
                  <a:srgbClr val="0D4682"/>
                </a:solidFill>
              </a:rPr>
              <a:t>in </a:t>
            </a:r>
            <a:r>
              <a:rPr lang="de-CH" sz="2200" dirty="0" err="1">
                <a:solidFill>
                  <a:srgbClr val="0D4682"/>
                </a:solidFill>
              </a:rPr>
              <a:t>the</a:t>
            </a:r>
            <a:r>
              <a:rPr lang="de-CH" sz="2200" dirty="0">
                <a:solidFill>
                  <a:srgbClr val="0D4682"/>
                </a:solidFill>
              </a:rPr>
              <a:t> </a:t>
            </a:r>
            <a:r>
              <a:rPr lang="de-CH" sz="2200" dirty="0" err="1">
                <a:solidFill>
                  <a:srgbClr val="0D4682"/>
                </a:solidFill>
              </a:rPr>
              <a:t>office</a:t>
            </a:r>
            <a:r>
              <a:rPr lang="de-CH" sz="2200" dirty="0">
                <a:solidFill>
                  <a:srgbClr val="0D4682"/>
                </a:solidFill>
              </a:rPr>
              <a:t> </a:t>
            </a:r>
            <a:r>
              <a:rPr lang="de-CH" sz="2200" dirty="0" err="1">
                <a:solidFill>
                  <a:srgbClr val="0D4682"/>
                </a:solidFill>
              </a:rPr>
              <a:t>or</a:t>
            </a:r>
            <a:r>
              <a:rPr lang="de-CH" sz="2200" dirty="0">
                <a:solidFill>
                  <a:srgbClr val="0D4682"/>
                </a:solidFill>
              </a:rPr>
              <a:t> in </a:t>
            </a:r>
            <a:r>
              <a:rPr lang="de-CH" sz="2200" dirty="0" err="1">
                <a:solidFill>
                  <a:srgbClr val="0D4682"/>
                </a:solidFill>
              </a:rPr>
              <a:t>production</a:t>
            </a:r>
            <a:r>
              <a:rPr lang="de-CH" sz="2200" dirty="0">
                <a:solidFill>
                  <a:srgbClr val="0D4682"/>
                </a:solidFill>
              </a:rPr>
              <a:t>.</a:t>
            </a:r>
          </a:p>
          <a:p>
            <a:endParaRPr lang="de-CH" dirty="0">
              <a:solidFill>
                <a:srgbClr val="FF0000"/>
              </a:solidFill>
            </a:endParaRPr>
          </a:p>
          <a:p>
            <a:r>
              <a:rPr lang="de-CH" dirty="0" err="1"/>
              <a:t>They</a:t>
            </a:r>
            <a:r>
              <a:rPr lang="de-CH" dirty="0"/>
              <a:t> </a:t>
            </a:r>
            <a:r>
              <a:rPr lang="de-CH" dirty="0" err="1"/>
              <a:t>either</a:t>
            </a:r>
            <a:r>
              <a:rPr lang="de-CH" dirty="0"/>
              <a:t> </a:t>
            </a:r>
            <a:r>
              <a:rPr lang="de-CH" dirty="0" err="1"/>
              <a:t>get</a:t>
            </a:r>
            <a:r>
              <a:rPr lang="de-CH" dirty="0"/>
              <a:t> </a:t>
            </a:r>
            <a:r>
              <a:rPr lang="de-CH" dirty="0" err="1"/>
              <a:t>clothes</a:t>
            </a:r>
            <a:r>
              <a:rPr lang="de-CH" dirty="0"/>
              <a:t> like</a:t>
            </a:r>
          </a:p>
          <a:p>
            <a:pPr>
              <a:tabLst>
                <a:tab pos="442913" algn="l"/>
              </a:tabLst>
            </a:pPr>
            <a:r>
              <a:rPr lang="de-CH" dirty="0" smtClean="0"/>
              <a:t>a) 	Technical </a:t>
            </a:r>
            <a:r>
              <a:rPr lang="de-CH" dirty="0"/>
              <a:t>Support </a:t>
            </a:r>
          </a:p>
          <a:p>
            <a:pPr indent="442913"/>
            <a:r>
              <a:rPr lang="de-CH" sz="1800" dirty="0">
                <a:solidFill>
                  <a:srgbClr val="0D4682"/>
                </a:solidFill>
              </a:rPr>
              <a:t>Polo </a:t>
            </a:r>
            <a:r>
              <a:rPr lang="de-CH" sz="1800" dirty="0" err="1">
                <a:solidFill>
                  <a:srgbClr val="0D4682"/>
                </a:solidFill>
              </a:rPr>
              <a:t>shirt</a:t>
            </a:r>
            <a:r>
              <a:rPr lang="de-CH" sz="1800" dirty="0">
                <a:solidFill>
                  <a:srgbClr val="0D4682"/>
                </a:solidFill>
              </a:rPr>
              <a:t> royal </a:t>
            </a:r>
            <a:r>
              <a:rPr lang="de-CH" sz="1800" dirty="0" err="1">
                <a:solidFill>
                  <a:srgbClr val="0D4682"/>
                </a:solidFill>
              </a:rPr>
              <a:t>blue</a:t>
            </a:r>
            <a:endParaRPr lang="de-CH" sz="1800" dirty="0">
              <a:solidFill>
                <a:srgbClr val="0D4682"/>
              </a:solidFill>
            </a:endParaRPr>
          </a:p>
          <a:p>
            <a:pPr indent="442913"/>
            <a:r>
              <a:rPr lang="de-CH" sz="1800" dirty="0">
                <a:solidFill>
                  <a:srgbClr val="0D4682"/>
                </a:solidFill>
              </a:rPr>
              <a:t>Polar </a:t>
            </a:r>
            <a:r>
              <a:rPr lang="de-CH" sz="1800" dirty="0" err="1">
                <a:solidFill>
                  <a:srgbClr val="0D4682"/>
                </a:solidFill>
              </a:rPr>
              <a:t>navy</a:t>
            </a:r>
            <a:r>
              <a:rPr lang="de-CH" sz="1800" dirty="0">
                <a:solidFill>
                  <a:srgbClr val="0D4682"/>
                </a:solidFill>
              </a:rPr>
              <a:t> </a:t>
            </a:r>
            <a:r>
              <a:rPr lang="de-CH" sz="1800" dirty="0" err="1">
                <a:solidFill>
                  <a:srgbClr val="0D4682"/>
                </a:solidFill>
              </a:rPr>
              <a:t>blue</a:t>
            </a:r>
            <a:endParaRPr lang="de-CH" sz="1800" dirty="0">
              <a:solidFill>
                <a:srgbClr val="0D4682"/>
              </a:solidFill>
            </a:endParaRPr>
          </a:p>
          <a:p>
            <a:pPr indent="442913"/>
            <a:r>
              <a:rPr lang="de-CH" sz="1800" dirty="0" err="1">
                <a:solidFill>
                  <a:srgbClr val="0D4682"/>
                </a:solidFill>
              </a:rPr>
              <a:t>Tercot</a:t>
            </a:r>
            <a:r>
              <a:rPr lang="de-CH" sz="1800" dirty="0">
                <a:solidFill>
                  <a:srgbClr val="0D4682"/>
                </a:solidFill>
              </a:rPr>
              <a:t> </a:t>
            </a:r>
            <a:r>
              <a:rPr lang="de-CH" sz="1800" dirty="0" err="1">
                <a:solidFill>
                  <a:srgbClr val="0D4682"/>
                </a:solidFill>
              </a:rPr>
              <a:t>jacket</a:t>
            </a:r>
            <a:r>
              <a:rPr lang="de-CH" sz="1800" dirty="0">
                <a:solidFill>
                  <a:srgbClr val="0D4682"/>
                </a:solidFill>
              </a:rPr>
              <a:t> </a:t>
            </a:r>
            <a:r>
              <a:rPr lang="de-CH" sz="1800" dirty="0" err="1">
                <a:solidFill>
                  <a:srgbClr val="0D4682"/>
                </a:solidFill>
              </a:rPr>
              <a:t>grey</a:t>
            </a:r>
            <a:endParaRPr lang="de-CH" sz="1800" dirty="0">
              <a:solidFill>
                <a:srgbClr val="0D4682"/>
              </a:solidFill>
            </a:endParaRPr>
          </a:p>
          <a:p>
            <a:pPr indent="442913"/>
            <a:r>
              <a:rPr lang="de-CH" sz="1800" dirty="0">
                <a:solidFill>
                  <a:srgbClr val="0D4682"/>
                </a:solidFill>
              </a:rPr>
              <a:t>Pants </a:t>
            </a:r>
            <a:r>
              <a:rPr lang="de-CH" sz="1800" dirty="0" err="1" smtClean="0">
                <a:solidFill>
                  <a:srgbClr val="0D4682"/>
                </a:solidFill>
              </a:rPr>
              <a:t>grey</a:t>
            </a:r>
            <a:endParaRPr lang="de-CH" sz="1800" dirty="0" smtClean="0">
              <a:solidFill>
                <a:srgbClr val="0D4682"/>
              </a:solidFill>
            </a:endParaRPr>
          </a:p>
          <a:p>
            <a:pPr indent="442913"/>
            <a:r>
              <a:rPr lang="de-CH" sz="1800" dirty="0" smtClean="0">
                <a:solidFill>
                  <a:srgbClr val="0D4682"/>
                </a:solidFill>
              </a:rPr>
              <a:t>Cap</a:t>
            </a:r>
            <a:endParaRPr lang="de-CH" sz="1800" dirty="0">
              <a:solidFill>
                <a:srgbClr val="0D4682"/>
              </a:solidFill>
            </a:endParaRPr>
          </a:p>
          <a:p>
            <a:r>
              <a:rPr lang="de-CH" dirty="0"/>
              <a:t>	</a:t>
            </a:r>
            <a:r>
              <a:rPr lang="de-CH" dirty="0" err="1"/>
              <a:t>or</a:t>
            </a:r>
            <a:r>
              <a:rPr lang="de-CH" dirty="0"/>
              <a:t> like</a:t>
            </a:r>
          </a:p>
          <a:p>
            <a:pPr>
              <a:tabLst>
                <a:tab pos="442913" algn="l"/>
              </a:tabLst>
            </a:pPr>
            <a:r>
              <a:rPr lang="de-CH" dirty="0"/>
              <a:t>b) </a:t>
            </a:r>
            <a:r>
              <a:rPr lang="de-CH" dirty="0" smtClean="0"/>
              <a:t>	</a:t>
            </a:r>
            <a:r>
              <a:rPr lang="de-CH" dirty="0" err="1" smtClean="0"/>
              <a:t>External</a:t>
            </a:r>
            <a:r>
              <a:rPr lang="de-CH" dirty="0" smtClean="0"/>
              <a:t> </a:t>
            </a:r>
            <a:r>
              <a:rPr lang="de-CH" dirty="0"/>
              <a:t>Engineering</a:t>
            </a:r>
          </a:p>
          <a:p>
            <a:pPr indent="442913"/>
            <a:r>
              <a:rPr lang="de-CH" sz="1800" dirty="0">
                <a:solidFill>
                  <a:srgbClr val="0D4682"/>
                </a:solidFill>
              </a:rPr>
              <a:t>Office </a:t>
            </a:r>
            <a:r>
              <a:rPr lang="de-CH" sz="1800" dirty="0" err="1">
                <a:solidFill>
                  <a:srgbClr val="0D4682"/>
                </a:solidFill>
              </a:rPr>
              <a:t>shirt</a:t>
            </a:r>
            <a:r>
              <a:rPr lang="de-CH" sz="1800" dirty="0">
                <a:solidFill>
                  <a:srgbClr val="0D4682"/>
                </a:solidFill>
              </a:rPr>
              <a:t> non-</a:t>
            </a:r>
            <a:r>
              <a:rPr lang="de-CH" sz="1800" dirty="0" err="1">
                <a:solidFill>
                  <a:srgbClr val="0D4682"/>
                </a:solidFill>
              </a:rPr>
              <a:t>iron</a:t>
            </a:r>
            <a:endParaRPr lang="de-CH" sz="1800" dirty="0">
              <a:solidFill>
                <a:srgbClr val="0D4682"/>
              </a:solidFill>
            </a:endParaRPr>
          </a:p>
          <a:p>
            <a:pPr indent="442913"/>
            <a:r>
              <a:rPr lang="de-CH" sz="1800" dirty="0">
                <a:solidFill>
                  <a:srgbClr val="0D4682"/>
                </a:solidFill>
              </a:rPr>
              <a:t>Polo </a:t>
            </a:r>
            <a:r>
              <a:rPr lang="de-CH" sz="1800" dirty="0" err="1">
                <a:solidFill>
                  <a:srgbClr val="0D4682"/>
                </a:solidFill>
              </a:rPr>
              <a:t>shirt</a:t>
            </a:r>
            <a:r>
              <a:rPr lang="de-CH" sz="1800" dirty="0">
                <a:solidFill>
                  <a:srgbClr val="0D4682"/>
                </a:solidFill>
              </a:rPr>
              <a:t> </a:t>
            </a:r>
            <a:r>
              <a:rPr lang="de-CH" sz="1800" dirty="0" err="1">
                <a:solidFill>
                  <a:srgbClr val="0D4682"/>
                </a:solidFill>
              </a:rPr>
              <a:t>white</a:t>
            </a:r>
            <a:endParaRPr lang="de-CH" sz="1800" dirty="0">
              <a:solidFill>
                <a:srgbClr val="0D4682"/>
              </a:solidFill>
            </a:endParaRPr>
          </a:p>
          <a:p>
            <a:pPr indent="442913"/>
            <a:r>
              <a:rPr lang="de-CH" sz="1800" dirty="0" err="1">
                <a:solidFill>
                  <a:srgbClr val="0D4682"/>
                </a:solidFill>
              </a:rPr>
              <a:t>Softshell</a:t>
            </a:r>
            <a:r>
              <a:rPr lang="de-CH" sz="1800" dirty="0">
                <a:solidFill>
                  <a:srgbClr val="0D4682"/>
                </a:solidFill>
              </a:rPr>
              <a:t> </a:t>
            </a:r>
            <a:r>
              <a:rPr lang="de-CH" sz="1800" dirty="0" err="1">
                <a:solidFill>
                  <a:srgbClr val="0D4682"/>
                </a:solidFill>
              </a:rPr>
              <a:t>jacket</a:t>
            </a:r>
            <a:r>
              <a:rPr lang="de-CH" sz="1800" dirty="0">
                <a:solidFill>
                  <a:srgbClr val="0D4682"/>
                </a:solidFill>
              </a:rPr>
              <a:t> </a:t>
            </a:r>
            <a:r>
              <a:rPr lang="de-CH" sz="1800" dirty="0" err="1">
                <a:solidFill>
                  <a:srgbClr val="0D4682"/>
                </a:solidFill>
              </a:rPr>
              <a:t>black</a:t>
            </a:r>
            <a:endParaRPr lang="de-CH" sz="1800" dirty="0">
              <a:solidFill>
                <a:srgbClr val="0D4682"/>
              </a:solidFill>
            </a:endParaRPr>
          </a:p>
          <a:p>
            <a:endParaRPr lang="de-CH" dirty="0"/>
          </a:p>
          <a:p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168E56-7A51-4D9B-A683-072DB4A54B33}" type="datetime1">
              <a:rPr lang="cs-CZ" smtClean="0"/>
              <a:t>13.05.2020</a:t>
            </a:fld>
            <a:endParaRPr lang="cs-CZ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cs-CZ"/>
              <a:t>Humbel Gear Technology — </a:t>
            </a:r>
            <a:fld id="{6B89914A-EC3B-43B3-BC2E-38CBC5A61C90}" type="slidenum">
              <a:rPr lang="cs-CZ" smtClean="0"/>
              <a:pPr algn="r"/>
              <a:t>8</a:t>
            </a:fld>
            <a:endParaRPr lang="cs-CZ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dirty="0" err="1"/>
              <a:t>Powerpoint</a:t>
            </a:r>
            <a:r>
              <a:rPr lang="en-US" dirty="0"/>
              <a:t> Template</a:t>
            </a:r>
          </a:p>
        </p:txBody>
      </p:sp>
      <p:graphicFrame>
        <p:nvGraphicFramePr>
          <p:cNvPr id="16" name="Table 19">
            <a:extLst>
              <a:ext uri="{FF2B5EF4-FFF2-40B4-BE49-F238E27FC236}">
                <a16:creationId xmlns:a16="http://schemas.microsoft.com/office/drawing/2014/main" xmlns="" id="{85DFBA49-ADF7-4A56-835D-9D5F4B5CBE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326408"/>
              </p:ext>
            </p:extLst>
          </p:nvPr>
        </p:nvGraphicFramePr>
        <p:xfrm>
          <a:off x="6059777" y="771510"/>
          <a:ext cx="5650524" cy="2861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2631">
                  <a:extLst>
                    <a:ext uri="{9D8B030D-6E8A-4147-A177-3AD203B41FA5}">
                      <a16:colId xmlns:a16="http://schemas.microsoft.com/office/drawing/2014/main" xmlns="" val="3099115513"/>
                    </a:ext>
                  </a:extLst>
                </a:gridCol>
                <a:gridCol w="1412631">
                  <a:extLst>
                    <a:ext uri="{9D8B030D-6E8A-4147-A177-3AD203B41FA5}">
                      <a16:colId xmlns:a16="http://schemas.microsoft.com/office/drawing/2014/main" xmlns="" val="3160784629"/>
                    </a:ext>
                  </a:extLst>
                </a:gridCol>
                <a:gridCol w="1412631">
                  <a:extLst>
                    <a:ext uri="{9D8B030D-6E8A-4147-A177-3AD203B41FA5}">
                      <a16:colId xmlns:a16="http://schemas.microsoft.com/office/drawing/2014/main" xmlns="" val="2214303793"/>
                    </a:ext>
                  </a:extLst>
                </a:gridCol>
                <a:gridCol w="1412631">
                  <a:extLst>
                    <a:ext uri="{9D8B030D-6E8A-4147-A177-3AD203B41FA5}">
                      <a16:colId xmlns:a16="http://schemas.microsoft.com/office/drawing/2014/main" xmlns="" val="2535942185"/>
                    </a:ext>
                  </a:extLst>
                </a:gridCol>
              </a:tblGrid>
              <a:tr h="357673">
                <a:tc rowSpan="2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Article description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Number of items per employee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9619977"/>
                  </a:ext>
                </a:extLst>
              </a:tr>
              <a:tr h="35767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Humbel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HPT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Novogear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50366496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T-shirt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3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54590424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Polar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1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3155717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Tercot jacket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1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5582939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Pants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  (3) 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2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5496659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Short pants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  (0) 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0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78169507"/>
                  </a:ext>
                </a:extLst>
              </a:tr>
              <a:tr h="357673">
                <a:tc>
                  <a:txBody>
                    <a:bodyPr/>
                    <a:lstStyle/>
                    <a:p>
                      <a:r>
                        <a:rPr lang="en-US" sz="1400" dirty="0"/>
                        <a:t>Cap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23319757"/>
                  </a:ext>
                </a:extLst>
              </a:tr>
            </a:tbl>
          </a:graphicData>
        </a:graphic>
      </p:graphicFrame>
      <p:sp>
        <p:nvSpPr>
          <p:cNvPr id="18" name="Textfeld 17">
            <a:extLst>
              <a:ext uri="{FF2B5EF4-FFF2-40B4-BE49-F238E27FC236}">
                <a16:creationId xmlns:a16="http://schemas.microsoft.com/office/drawing/2014/main" xmlns="" id="{1DA4F1BB-5467-45EF-BFAA-6EE9B7D9EF06}"/>
              </a:ext>
            </a:extLst>
          </p:cNvPr>
          <p:cNvSpPr txBox="1"/>
          <p:nvPr/>
        </p:nvSpPr>
        <p:spPr>
          <a:xfrm>
            <a:off x="5995698" y="6098812"/>
            <a:ext cx="594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/>
              <a:t>* </a:t>
            </a:r>
            <a:r>
              <a:rPr lang="de-CH" sz="1200" dirty="0" err="1"/>
              <a:t>choice</a:t>
            </a:r>
            <a:r>
              <a:rPr lang="de-CH" sz="1200" dirty="0"/>
              <a:t> </a:t>
            </a:r>
            <a:r>
              <a:rPr lang="de-CH" sz="1200" dirty="0" err="1"/>
              <a:t>of</a:t>
            </a:r>
            <a:r>
              <a:rPr lang="de-CH" sz="1200" dirty="0"/>
              <a:t> </a:t>
            </a:r>
            <a:r>
              <a:rPr lang="de-CH" sz="1200" dirty="0" err="1"/>
              <a:t>employee</a:t>
            </a:r>
            <a:endParaRPr lang="de-CH" sz="1200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     </a:t>
            </a:r>
            <a:endParaRPr lang="de-CH" dirty="0"/>
          </a:p>
        </p:txBody>
      </p:sp>
      <p:graphicFrame>
        <p:nvGraphicFramePr>
          <p:cNvPr id="20" name="Table 12">
            <a:extLst>
              <a:ext uri="{FF2B5EF4-FFF2-40B4-BE49-F238E27FC236}">
                <a16:creationId xmlns:a16="http://schemas.microsoft.com/office/drawing/2014/main" xmlns="" id="{EEBCCD52-C07F-49E7-ABFE-1F9821B399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340664"/>
              </p:ext>
            </p:extLst>
          </p:nvPr>
        </p:nvGraphicFramePr>
        <p:xfrm>
          <a:off x="6054363" y="3985046"/>
          <a:ext cx="5650524" cy="1946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8668">
                  <a:extLst>
                    <a:ext uri="{9D8B030D-6E8A-4147-A177-3AD203B41FA5}">
                      <a16:colId xmlns:a16="http://schemas.microsoft.com/office/drawing/2014/main" xmlns="" val="3441260289"/>
                    </a:ext>
                  </a:extLst>
                </a:gridCol>
                <a:gridCol w="1091205">
                  <a:extLst>
                    <a:ext uri="{9D8B030D-6E8A-4147-A177-3AD203B41FA5}">
                      <a16:colId xmlns:a16="http://schemas.microsoft.com/office/drawing/2014/main" xmlns="" val="1692678858"/>
                    </a:ext>
                  </a:extLst>
                </a:gridCol>
                <a:gridCol w="988020">
                  <a:extLst>
                    <a:ext uri="{9D8B030D-6E8A-4147-A177-3AD203B41FA5}">
                      <a16:colId xmlns:a16="http://schemas.microsoft.com/office/drawing/2014/main" xmlns="" val="2252420210"/>
                    </a:ext>
                  </a:extLst>
                </a:gridCol>
                <a:gridCol w="1412631">
                  <a:extLst>
                    <a:ext uri="{9D8B030D-6E8A-4147-A177-3AD203B41FA5}">
                      <a16:colId xmlns:a16="http://schemas.microsoft.com/office/drawing/2014/main" xmlns="" val="3665468090"/>
                    </a:ext>
                  </a:extLst>
                </a:gridCol>
              </a:tblGrid>
              <a:tr h="389396">
                <a:tc rowSpan="2"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Article description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Number of items per employee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37006611"/>
                  </a:ext>
                </a:extLst>
              </a:tr>
              <a:tr h="38939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Humbel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HPT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Novogear</a:t>
                      </a:r>
                    </a:p>
                  </a:txBody>
                  <a:tcPr>
                    <a:solidFill>
                      <a:srgbClr val="3FB49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06583127"/>
                  </a:ext>
                </a:extLst>
              </a:tr>
              <a:tr h="389396">
                <a:tc>
                  <a:txBody>
                    <a:bodyPr/>
                    <a:lstStyle/>
                    <a:p>
                      <a:r>
                        <a:rPr lang="en-US" sz="1500" dirty="0"/>
                        <a:t>Office shirt non iron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  </a:t>
                      </a:r>
                      <a:r>
                        <a:rPr lang="en-US" sz="1400" dirty="0" smtClean="0"/>
                        <a:t>(1)  </a:t>
                      </a:r>
                      <a:r>
                        <a:rPr lang="en-US" sz="14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2</a:t>
                      </a:r>
                      <a:endParaRPr kumimoji="0" lang="en-US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38746788"/>
                  </a:ext>
                </a:extLst>
              </a:tr>
              <a:tr h="389396">
                <a:tc>
                  <a:txBody>
                    <a:bodyPr/>
                    <a:lstStyle/>
                    <a:p>
                      <a:r>
                        <a:rPr lang="en-US" sz="1500" dirty="0"/>
                        <a:t>Polo shirt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(2) 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2</a:t>
                      </a:r>
                      <a:endParaRPr kumimoji="0" lang="en-US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21117134"/>
                  </a:ext>
                </a:extLst>
              </a:tr>
              <a:tr h="389396">
                <a:tc>
                  <a:txBody>
                    <a:bodyPr/>
                    <a:lstStyle/>
                    <a:p>
                      <a:r>
                        <a:rPr lang="en-US" sz="1500" dirty="0"/>
                        <a:t>Softshell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Objektiv Mk2"/>
                          <a:ea typeface="+mn-ea"/>
                          <a:cs typeface="+mn-cs"/>
                        </a:rPr>
                        <a:t>1</a:t>
                      </a:r>
                      <a:endParaRPr kumimoji="0" lang="en-US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Objektiv Mk2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91501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707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35420585-1A4C-41FA-BAF8-734A87CF73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Description of the order process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A59B04-6A2B-4A13-9A61-F57C4FE41CE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B80EF3E-D47B-4CAF-8C70-66F74AFF29E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C0068D9-A914-4ED7-B64E-D6E7713DC0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D54CC04-8BB3-44DE-964C-065A99B54F7A}" type="datetime1">
              <a:rPr lang="cs-CZ" smtClean="0"/>
              <a:t>13.05.2020</a:t>
            </a:fld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01D0D17-CEA5-4C5C-BD9E-82F134A881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cs-CZ"/>
              <a:t>Humbel Gear Technology — </a:t>
            </a:r>
            <a:fld id="{6B89914A-EC3B-43B3-BC2E-38CBC5A61C90}" type="slidenum">
              <a:rPr lang="cs-CZ" smtClean="0"/>
              <a:pPr algn="r"/>
              <a:t>9</a:t>
            </a:fld>
            <a:endParaRPr lang="cs-CZ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06D5AD0F-16C6-4E2E-9E3F-6114232AEC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Powerpoint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94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Vlastní návrh">
  <a:themeElements>
    <a:clrScheme name="NOVOGEAR">
      <a:dk1>
        <a:sysClr val="windowText" lastClr="000000"/>
      </a:dk1>
      <a:lt1>
        <a:sysClr val="window" lastClr="FFFFFF"/>
      </a:lt1>
      <a:dk2>
        <a:srgbClr val="0D4682"/>
      </a:dk2>
      <a:lt2>
        <a:srgbClr val="E7E6E6"/>
      </a:lt2>
      <a:accent1>
        <a:srgbClr val="0D468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Novogear">
      <a:majorFont>
        <a:latin typeface="Objektiv Mk2"/>
        <a:ea typeface=""/>
        <a:cs typeface=""/>
      </a:majorFont>
      <a:minorFont>
        <a:latin typeface="Objektiv Mk2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_Humbel_Powerpoint_2019.pptx" id="{BFC17C84-9670-41B2-860B-4D4CC546560F}" vid="{93DAD432-1F5A-4D49-8240-0CBF7627B96E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F87943BF6A254CB75F8DF65721F84D" ma:contentTypeVersion="12" ma:contentTypeDescription="Create a new document." ma:contentTypeScope="" ma:versionID="5592f01b7bab5fdd83b377f33b0b385a">
  <xsd:schema xmlns:xsd="http://www.w3.org/2001/XMLSchema" xmlns:xs="http://www.w3.org/2001/XMLSchema" xmlns:p="http://schemas.microsoft.com/office/2006/metadata/properties" xmlns:ns2="71abf414-0242-414c-a732-614dc0b54272" xmlns:ns3="fb610944-2945-415f-af4e-eb44a332534e" targetNamespace="http://schemas.microsoft.com/office/2006/metadata/properties" ma:root="true" ma:fieldsID="82048b88dea2854ac745c96281aae2a7" ns2:_="" ns3:_="">
    <xsd:import namespace="71abf414-0242-414c-a732-614dc0b54272"/>
    <xsd:import namespace="fb610944-2945-415f-af4e-eb44a332534e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2:ed2d52d4680d4d72823fefd2daa5369d" minOccurs="0"/>
                <xsd:element ref="ns3:GNStatus" minOccurs="0"/>
                <xsd:element ref="ns3:MediaServiceAutoTags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bf414-0242-414c-a732-614dc0b54272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7" nillable="true" ma:taxonomy="true" ma:internalName="TaxKeywordTaxHTField" ma:taxonomyFieldName="TaxKeyword" ma:displayName="Enterprise Keywords" ma:fieldId="{23f27201-bee3-471e-b2e7-b64fd8b7ca38}" ma:taxonomyMulti="true" ma:sspId="ebe0e127-a4fe-4526-b84f-d4d6da45dea7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8" nillable="true" ma:displayName="Taxonomy Catch All Column" ma:hidden="true" ma:list="{f70b899b-c076-48e3-b1b6-04fbfafe6d4a}" ma:internalName="TaxCatchAll" ma:showField="CatchAllData" ma:web="71abf414-0242-414c-a732-614dc0b542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d2d52d4680d4d72823fefd2daa5369d" ma:index="10" nillable="true" ma:taxonomy="true" ma:internalName="ed2d52d4680d4d72823fefd2daa5369d" ma:taxonomyFieldName="GNAttributes" ma:displayName="Attributes" ma:fieldId="{ed2d52d4-680d-4d72-823f-efd2daa5369d}" ma:taxonomyMulti="true" ma:sspId="ebe0e127-a4fe-4526-b84f-d4d6da45dea7" ma:termSetId="21db6e0f-92b9-4d73-8f25-3b512a837210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610944-2945-415f-af4e-eb44a332534e" elementFormDefault="qualified">
    <xsd:import namespace="http://schemas.microsoft.com/office/2006/documentManagement/types"/>
    <xsd:import namespace="http://schemas.microsoft.com/office/infopath/2007/PartnerControls"/>
    <xsd:element name="GNStatus" ma:index="11" nillable="true" ma:displayName="Status" ma:internalName="GNStatus">
      <xsd:simpleType>
        <xsd:restriction base="dms:Choice">
          <xsd:enumeration value="Draft"/>
          <xsd:enumeration value="Final"/>
          <xsd:enumeration value="Archive"/>
        </xsd:restriction>
      </xsd:simpleType>
    </xsd:element>
    <xsd:element name="MediaServiceAutoTags" ma:index="13" nillable="true" ma:displayName="Tags" ma:description="" ma:internalName="MediaServiceAutoTags" ma:readOnly="true">
      <xsd:simpleType>
        <xsd:restriction base="dms:Text"/>
      </xsd:simpleType>
    </xsd:element>
    <xsd:element name="MediaServiceMetadata" ma:index="1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746C908-A4B2-4C9F-9B75-E786311EDD91}"/>
</file>

<file path=customXml/itemProps2.xml><?xml version="1.0" encoding="utf-8"?>
<ds:datastoreItem xmlns:ds="http://schemas.openxmlformats.org/officeDocument/2006/customXml" ds:itemID="{7B4A06D5-BDDA-4F56-9CBC-9FC5168EF62F}"/>
</file>

<file path=docProps/app.xml><?xml version="1.0" encoding="utf-8"?>
<Properties xmlns="http://schemas.openxmlformats.org/officeDocument/2006/extended-properties" xmlns:vt="http://schemas.openxmlformats.org/officeDocument/2006/docPropsVTypes">
  <Template>DE_Humbel_Powerpoint_2019</Template>
  <TotalTime>0</TotalTime>
  <Words>861</Words>
  <Application>Microsoft Office PowerPoint</Application>
  <PresentationFormat>Benutzerdefiniert</PresentationFormat>
  <Paragraphs>328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Calibri</vt:lpstr>
      <vt:lpstr>Objektiv Mk2</vt:lpstr>
      <vt:lpstr>Vlastní návrh</vt:lpstr>
      <vt:lpstr>Gear Technology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Gear Technology</dc:title>
  <dc:creator>Cosmina Pascu</dc:creator>
  <cp:lastModifiedBy>Anita Buchegger</cp:lastModifiedBy>
  <cp:revision>37</cp:revision>
  <cp:lastPrinted>2020-04-20T09:09:49Z</cp:lastPrinted>
  <dcterms:created xsi:type="dcterms:W3CDTF">2020-04-10T10:45:13Z</dcterms:created>
  <dcterms:modified xsi:type="dcterms:W3CDTF">2020-05-13T07:12:25Z</dcterms:modified>
</cp:coreProperties>
</file>